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7" r:id="rId5"/>
    <p:sldId id="263" r:id="rId6"/>
    <p:sldId id="264" r:id="rId7"/>
    <p:sldId id="260" r:id="rId8"/>
    <p:sldId id="265" r:id="rId9"/>
    <p:sldId id="261" r:id="rId10"/>
    <p:sldId id="262" r:id="rId11"/>
    <p:sldId id="269" r:id="rId12"/>
    <p:sldId id="266"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0EC36"/>
    <a:srgbClr val="1911B5"/>
    <a:srgbClr val="B80E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B5043-7925-42FE-86C7-8AF94A9D089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1BA74AFA-0E8E-4A04-98E4-6AF05F375511}">
      <dgm:prSet phldrT="[Texto]"/>
      <dgm:spPr>
        <a:solidFill>
          <a:srgbClr val="7030A0"/>
        </a:solidFill>
        <a:ln>
          <a:solidFill>
            <a:srgbClr val="FF0000"/>
          </a:solidFill>
        </a:ln>
      </dgm:spPr>
      <dgm:t>
        <a:bodyPr/>
        <a:lstStyle/>
        <a:p>
          <a:r>
            <a:rPr lang="es-ES" b="1" dirty="0" smtClean="0">
              <a:solidFill>
                <a:schemeClr val="tx1"/>
              </a:solidFill>
            </a:rPr>
            <a:t>Hematooncología</a:t>
          </a:r>
          <a:r>
            <a:rPr lang="es-ES" dirty="0" smtClean="0"/>
            <a:t> </a:t>
          </a:r>
          <a:endParaRPr lang="es-CO" dirty="0"/>
        </a:p>
      </dgm:t>
    </dgm:pt>
    <dgm:pt modelId="{D52F4CE5-036D-41FC-82E4-A836980A51B6}" type="parTrans" cxnId="{C11505DE-EBA6-460D-937B-9BAB1D1F4FCD}">
      <dgm:prSet/>
      <dgm:spPr/>
      <dgm:t>
        <a:bodyPr/>
        <a:lstStyle/>
        <a:p>
          <a:endParaRPr lang="es-CO"/>
        </a:p>
      </dgm:t>
    </dgm:pt>
    <dgm:pt modelId="{305C715A-2A8E-4DDC-B44C-998EA7E21103}" type="sibTrans" cxnId="{C11505DE-EBA6-460D-937B-9BAB1D1F4FCD}">
      <dgm:prSet/>
      <dgm:spPr/>
      <dgm:t>
        <a:bodyPr/>
        <a:lstStyle/>
        <a:p>
          <a:endParaRPr lang="es-CO"/>
        </a:p>
      </dgm:t>
    </dgm:pt>
    <dgm:pt modelId="{C58D8F28-2382-4BD8-ABF1-E9942C69D55D}">
      <dgm:prSet phldrT="[Texto]"/>
      <dgm:spPr>
        <a:solidFill>
          <a:srgbClr val="00B0F0"/>
        </a:solidFill>
        <a:ln>
          <a:solidFill>
            <a:srgbClr val="FF0000"/>
          </a:solidFill>
        </a:ln>
      </dgm:spPr>
      <dgm:t>
        <a:bodyPr/>
        <a:lstStyle/>
        <a:p>
          <a:r>
            <a:rPr lang="es-ES" b="1" dirty="0" smtClean="0">
              <a:solidFill>
                <a:schemeClr val="tx1"/>
              </a:solidFill>
            </a:rPr>
            <a:t>Neuropediatría</a:t>
          </a:r>
          <a:endParaRPr lang="es-CO" b="1" dirty="0">
            <a:solidFill>
              <a:schemeClr val="tx1"/>
            </a:solidFill>
          </a:endParaRPr>
        </a:p>
      </dgm:t>
    </dgm:pt>
    <dgm:pt modelId="{00006FD0-E2DC-4464-A62E-084C0D7C7DDB}" type="parTrans" cxnId="{48F52E62-5291-4F15-B269-D8F263F9686B}">
      <dgm:prSet/>
      <dgm:spPr/>
      <dgm:t>
        <a:bodyPr/>
        <a:lstStyle/>
        <a:p>
          <a:endParaRPr lang="es-CO"/>
        </a:p>
      </dgm:t>
    </dgm:pt>
    <dgm:pt modelId="{D0FD9A1E-9FCC-42CD-A1D2-63FA132E316B}" type="sibTrans" cxnId="{48F52E62-5291-4F15-B269-D8F263F9686B}">
      <dgm:prSet/>
      <dgm:spPr/>
      <dgm:t>
        <a:bodyPr/>
        <a:lstStyle/>
        <a:p>
          <a:endParaRPr lang="es-CO"/>
        </a:p>
      </dgm:t>
    </dgm:pt>
    <dgm:pt modelId="{FC0ED0E2-62A1-40D5-81A7-2B8BD4F1A854}">
      <dgm:prSet phldrT="[Texto]"/>
      <dgm:spPr>
        <a:solidFill>
          <a:srgbClr val="00B050"/>
        </a:solidFill>
        <a:ln>
          <a:solidFill>
            <a:srgbClr val="FF0000"/>
          </a:solidFill>
        </a:ln>
      </dgm:spPr>
      <dgm:t>
        <a:bodyPr/>
        <a:lstStyle/>
        <a:p>
          <a:r>
            <a:rPr lang="es-ES" b="1" dirty="0" smtClean="0">
              <a:solidFill>
                <a:schemeClr val="tx1"/>
              </a:solidFill>
            </a:rPr>
            <a:t>Endocrinología </a:t>
          </a:r>
          <a:endParaRPr lang="es-CO" b="1" dirty="0">
            <a:solidFill>
              <a:schemeClr val="tx1"/>
            </a:solidFill>
          </a:endParaRPr>
        </a:p>
      </dgm:t>
    </dgm:pt>
    <dgm:pt modelId="{8B92F690-07C6-4310-BC81-FE3EF0543A32}" type="parTrans" cxnId="{C4F50DFA-D0C7-4CDC-81C2-D6D592DF5797}">
      <dgm:prSet/>
      <dgm:spPr/>
      <dgm:t>
        <a:bodyPr/>
        <a:lstStyle/>
        <a:p>
          <a:endParaRPr lang="es-CO"/>
        </a:p>
      </dgm:t>
    </dgm:pt>
    <dgm:pt modelId="{68CADD62-8FFC-45D7-AB0E-65E32B244A60}" type="sibTrans" cxnId="{C4F50DFA-D0C7-4CDC-81C2-D6D592DF5797}">
      <dgm:prSet/>
      <dgm:spPr/>
      <dgm:t>
        <a:bodyPr/>
        <a:lstStyle/>
        <a:p>
          <a:endParaRPr lang="es-CO"/>
        </a:p>
      </dgm:t>
    </dgm:pt>
    <dgm:pt modelId="{A4E9637D-18BB-4399-BCAE-7D365474FBE0}" type="pres">
      <dgm:prSet presAssocID="{D57B5043-7925-42FE-86C7-8AF94A9D089B}" presName="rootnode" presStyleCnt="0">
        <dgm:presLayoutVars>
          <dgm:chMax/>
          <dgm:chPref/>
          <dgm:dir/>
          <dgm:animLvl val="lvl"/>
        </dgm:presLayoutVars>
      </dgm:prSet>
      <dgm:spPr/>
      <dgm:t>
        <a:bodyPr/>
        <a:lstStyle/>
        <a:p>
          <a:endParaRPr lang="es-CO"/>
        </a:p>
      </dgm:t>
    </dgm:pt>
    <dgm:pt modelId="{09A008E6-9713-4127-B3EB-960B8A185997}" type="pres">
      <dgm:prSet presAssocID="{1BA74AFA-0E8E-4A04-98E4-6AF05F375511}" presName="composite" presStyleCnt="0"/>
      <dgm:spPr/>
    </dgm:pt>
    <dgm:pt modelId="{F82962E8-0AEB-4141-8C08-0F116E120C43}" type="pres">
      <dgm:prSet presAssocID="{1BA74AFA-0E8E-4A04-98E4-6AF05F375511}" presName="bentUpArrow1" presStyleLbl="alignImgPlace1" presStyleIdx="0" presStyleCnt="2"/>
      <dgm:spPr>
        <a:solidFill>
          <a:schemeClr val="accent1"/>
        </a:solidFill>
      </dgm:spPr>
    </dgm:pt>
    <dgm:pt modelId="{BEF284EC-E3B8-4F14-8D65-BA12C28741CE}" type="pres">
      <dgm:prSet presAssocID="{1BA74AFA-0E8E-4A04-98E4-6AF05F375511}" presName="ParentText" presStyleLbl="node1" presStyleIdx="0" presStyleCnt="3" custScaleX="158380">
        <dgm:presLayoutVars>
          <dgm:chMax val="1"/>
          <dgm:chPref val="1"/>
          <dgm:bulletEnabled val="1"/>
        </dgm:presLayoutVars>
      </dgm:prSet>
      <dgm:spPr/>
      <dgm:t>
        <a:bodyPr/>
        <a:lstStyle/>
        <a:p>
          <a:endParaRPr lang="es-CO"/>
        </a:p>
      </dgm:t>
    </dgm:pt>
    <dgm:pt modelId="{DB4FB983-54D1-42BF-9EC2-C088EF898D5F}" type="pres">
      <dgm:prSet presAssocID="{1BA74AFA-0E8E-4A04-98E4-6AF05F375511}" presName="ChildText" presStyleLbl="revTx" presStyleIdx="0" presStyleCnt="2">
        <dgm:presLayoutVars>
          <dgm:chMax val="0"/>
          <dgm:chPref val="0"/>
          <dgm:bulletEnabled val="1"/>
        </dgm:presLayoutVars>
      </dgm:prSet>
      <dgm:spPr/>
      <dgm:t>
        <a:bodyPr/>
        <a:lstStyle/>
        <a:p>
          <a:endParaRPr lang="es-CO"/>
        </a:p>
      </dgm:t>
    </dgm:pt>
    <dgm:pt modelId="{3D42DD45-7C7B-4EE9-8825-5206E5F77877}" type="pres">
      <dgm:prSet presAssocID="{305C715A-2A8E-4DDC-B44C-998EA7E21103}" presName="sibTrans" presStyleCnt="0"/>
      <dgm:spPr/>
    </dgm:pt>
    <dgm:pt modelId="{55F0A6E2-8006-4E0A-9317-4C75D61CF2CB}" type="pres">
      <dgm:prSet presAssocID="{C58D8F28-2382-4BD8-ABF1-E9942C69D55D}" presName="composite" presStyleCnt="0"/>
      <dgm:spPr/>
    </dgm:pt>
    <dgm:pt modelId="{040CB57E-1037-42EF-B9E9-C7DE5B8E35F5}" type="pres">
      <dgm:prSet presAssocID="{C58D8F28-2382-4BD8-ABF1-E9942C69D55D}" presName="bentUpArrow1" presStyleLbl="alignImgPlace1" presStyleIdx="1" presStyleCnt="2"/>
      <dgm:spPr>
        <a:solidFill>
          <a:schemeClr val="accent1"/>
        </a:solidFill>
      </dgm:spPr>
    </dgm:pt>
    <dgm:pt modelId="{0696DF8F-7B54-476E-8521-E6473E52CFA0}" type="pres">
      <dgm:prSet presAssocID="{C58D8F28-2382-4BD8-ABF1-E9942C69D55D}" presName="ParentText" presStyleLbl="node1" presStyleIdx="1" presStyleCnt="3" custScaleX="173010">
        <dgm:presLayoutVars>
          <dgm:chMax val="1"/>
          <dgm:chPref val="1"/>
          <dgm:bulletEnabled val="1"/>
        </dgm:presLayoutVars>
      </dgm:prSet>
      <dgm:spPr/>
      <dgm:t>
        <a:bodyPr/>
        <a:lstStyle/>
        <a:p>
          <a:endParaRPr lang="es-CO"/>
        </a:p>
      </dgm:t>
    </dgm:pt>
    <dgm:pt modelId="{714E2FC8-F898-4A5F-896A-D3546B7C9D05}" type="pres">
      <dgm:prSet presAssocID="{C58D8F28-2382-4BD8-ABF1-E9942C69D55D}" presName="ChildText" presStyleLbl="revTx" presStyleIdx="1" presStyleCnt="2">
        <dgm:presLayoutVars>
          <dgm:chMax val="0"/>
          <dgm:chPref val="0"/>
          <dgm:bulletEnabled val="1"/>
        </dgm:presLayoutVars>
      </dgm:prSet>
      <dgm:spPr/>
      <dgm:t>
        <a:bodyPr/>
        <a:lstStyle/>
        <a:p>
          <a:endParaRPr lang="es-CO"/>
        </a:p>
      </dgm:t>
    </dgm:pt>
    <dgm:pt modelId="{57CC12E0-DC94-476E-91C3-0A2B938EF99E}" type="pres">
      <dgm:prSet presAssocID="{D0FD9A1E-9FCC-42CD-A1D2-63FA132E316B}" presName="sibTrans" presStyleCnt="0"/>
      <dgm:spPr/>
    </dgm:pt>
    <dgm:pt modelId="{1B15050D-9406-48A1-BAF9-B1ECEBEF63E1}" type="pres">
      <dgm:prSet presAssocID="{FC0ED0E2-62A1-40D5-81A7-2B8BD4F1A854}" presName="composite" presStyleCnt="0"/>
      <dgm:spPr/>
    </dgm:pt>
    <dgm:pt modelId="{9061F31B-85C6-4763-A24F-88541B9B9B30}" type="pres">
      <dgm:prSet presAssocID="{FC0ED0E2-62A1-40D5-81A7-2B8BD4F1A854}" presName="ParentText" presStyleLbl="node1" presStyleIdx="2" presStyleCnt="3" custScaleX="171382">
        <dgm:presLayoutVars>
          <dgm:chMax val="1"/>
          <dgm:chPref val="1"/>
          <dgm:bulletEnabled val="1"/>
        </dgm:presLayoutVars>
      </dgm:prSet>
      <dgm:spPr/>
      <dgm:t>
        <a:bodyPr/>
        <a:lstStyle/>
        <a:p>
          <a:endParaRPr lang="es-CO"/>
        </a:p>
      </dgm:t>
    </dgm:pt>
  </dgm:ptLst>
  <dgm:cxnLst>
    <dgm:cxn modelId="{C11505DE-EBA6-460D-937B-9BAB1D1F4FCD}" srcId="{D57B5043-7925-42FE-86C7-8AF94A9D089B}" destId="{1BA74AFA-0E8E-4A04-98E4-6AF05F375511}" srcOrd="0" destOrd="0" parTransId="{D52F4CE5-036D-41FC-82E4-A836980A51B6}" sibTransId="{305C715A-2A8E-4DDC-B44C-998EA7E21103}"/>
    <dgm:cxn modelId="{C4F50DFA-D0C7-4CDC-81C2-D6D592DF5797}" srcId="{D57B5043-7925-42FE-86C7-8AF94A9D089B}" destId="{FC0ED0E2-62A1-40D5-81A7-2B8BD4F1A854}" srcOrd="2" destOrd="0" parTransId="{8B92F690-07C6-4310-BC81-FE3EF0543A32}" sibTransId="{68CADD62-8FFC-45D7-AB0E-65E32B244A60}"/>
    <dgm:cxn modelId="{04A9DD42-CE80-4625-8565-AC8D531B4769}" type="presOf" srcId="{1BA74AFA-0E8E-4A04-98E4-6AF05F375511}" destId="{BEF284EC-E3B8-4F14-8D65-BA12C28741CE}" srcOrd="0" destOrd="0" presId="urn:microsoft.com/office/officeart/2005/8/layout/StepDownProcess"/>
    <dgm:cxn modelId="{284E8BE6-FB8E-48D3-A1F9-B49464BB9E9F}" type="presOf" srcId="{D57B5043-7925-42FE-86C7-8AF94A9D089B}" destId="{A4E9637D-18BB-4399-BCAE-7D365474FBE0}" srcOrd="0" destOrd="0" presId="urn:microsoft.com/office/officeart/2005/8/layout/StepDownProcess"/>
    <dgm:cxn modelId="{A8E87D36-7128-4FB7-B2EE-5C5CDCE4078D}" type="presOf" srcId="{FC0ED0E2-62A1-40D5-81A7-2B8BD4F1A854}" destId="{9061F31B-85C6-4763-A24F-88541B9B9B30}" srcOrd="0" destOrd="0" presId="urn:microsoft.com/office/officeart/2005/8/layout/StepDownProcess"/>
    <dgm:cxn modelId="{48F52E62-5291-4F15-B269-D8F263F9686B}" srcId="{D57B5043-7925-42FE-86C7-8AF94A9D089B}" destId="{C58D8F28-2382-4BD8-ABF1-E9942C69D55D}" srcOrd="1" destOrd="0" parTransId="{00006FD0-E2DC-4464-A62E-084C0D7C7DDB}" sibTransId="{D0FD9A1E-9FCC-42CD-A1D2-63FA132E316B}"/>
    <dgm:cxn modelId="{F0BAA3BA-9D49-4635-8564-B10891275310}" type="presOf" srcId="{C58D8F28-2382-4BD8-ABF1-E9942C69D55D}" destId="{0696DF8F-7B54-476E-8521-E6473E52CFA0}" srcOrd="0" destOrd="0" presId="urn:microsoft.com/office/officeart/2005/8/layout/StepDownProcess"/>
    <dgm:cxn modelId="{C10BFAB3-7B2F-41FF-8AA3-A5F593F703B8}" type="presParOf" srcId="{A4E9637D-18BB-4399-BCAE-7D365474FBE0}" destId="{09A008E6-9713-4127-B3EB-960B8A185997}" srcOrd="0" destOrd="0" presId="urn:microsoft.com/office/officeart/2005/8/layout/StepDownProcess"/>
    <dgm:cxn modelId="{C898AC57-5649-4B17-BAA1-93E9118665F3}" type="presParOf" srcId="{09A008E6-9713-4127-B3EB-960B8A185997}" destId="{F82962E8-0AEB-4141-8C08-0F116E120C43}" srcOrd="0" destOrd="0" presId="urn:microsoft.com/office/officeart/2005/8/layout/StepDownProcess"/>
    <dgm:cxn modelId="{BA45155B-5193-4B41-A998-147C3041FAA7}" type="presParOf" srcId="{09A008E6-9713-4127-B3EB-960B8A185997}" destId="{BEF284EC-E3B8-4F14-8D65-BA12C28741CE}" srcOrd="1" destOrd="0" presId="urn:microsoft.com/office/officeart/2005/8/layout/StepDownProcess"/>
    <dgm:cxn modelId="{CCA69488-9A97-4319-860B-E4E22008C0F9}" type="presParOf" srcId="{09A008E6-9713-4127-B3EB-960B8A185997}" destId="{DB4FB983-54D1-42BF-9EC2-C088EF898D5F}" srcOrd="2" destOrd="0" presId="urn:microsoft.com/office/officeart/2005/8/layout/StepDownProcess"/>
    <dgm:cxn modelId="{F3A40B8D-DB42-4E29-9C81-3A230F904EF4}" type="presParOf" srcId="{A4E9637D-18BB-4399-BCAE-7D365474FBE0}" destId="{3D42DD45-7C7B-4EE9-8825-5206E5F77877}" srcOrd="1" destOrd="0" presId="urn:microsoft.com/office/officeart/2005/8/layout/StepDownProcess"/>
    <dgm:cxn modelId="{A9912DB9-5064-4C65-A819-83E88DB74098}" type="presParOf" srcId="{A4E9637D-18BB-4399-BCAE-7D365474FBE0}" destId="{55F0A6E2-8006-4E0A-9317-4C75D61CF2CB}" srcOrd="2" destOrd="0" presId="urn:microsoft.com/office/officeart/2005/8/layout/StepDownProcess"/>
    <dgm:cxn modelId="{1E3A5C5B-D849-4328-A0F3-4D749C1A5868}" type="presParOf" srcId="{55F0A6E2-8006-4E0A-9317-4C75D61CF2CB}" destId="{040CB57E-1037-42EF-B9E9-C7DE5B8E35F5}" srcOrd="0" destOrd="0" presId="urn:microsoft.com/office/officeart/2005/8/layout/StepDownProcess"/>
    <dgm:cxn modelId="{3D46AF2E-2E86-4FE6-B062-7BB75970A9EE}" type="presParOf" srcId="{55F0A6E2-8006-4E0A-9317-4C75D61CF2CB}" destId="{0696DF8F-7B54-476E-8521-E6473E52CFA0}" srcOrd="1" destOrd="0" presId="urn:microsoft.com/office/officeart/2005/8/layout/StepDownProcess"/>
    <dgm:cxn modelId="{E04998A5-FF04-4CA7-ABC9-3BF6A88475A6}" type="presParOf" srcId="{55F0A6E2-8006-4E0A-9317-4C75D61CF2CB}" destId="{714E2FC8-F898-4A5F-896A-D3546B7C9D05}" srcOrd="2" destOrd="0" presId="urn:microsoft.com/office/officeart/2005/8/layout/StepDownProcess"/>
    <dgm:cxn modelId="{F4B8D3E5-8570-40D3-849E-02FBB7719123}" type="presParOf" srcId="{A4E9637D-18BB-4399-BCAE-7D365474FBE0}" destId="{57CC12E0-DC94-476E-91C3-0A2B938EF99E}" srcOrd="3" destOrd="0" presId="urn:microsoft.com/office/officeart/2005/8/layout/StepDownProcess"/>
    <dgm:cxn modelId="{0C38B50A-DFB7-4BD0-ABFC-27073866F4A4}" type="presParOf" srcId="{A4E9637D-18BB-4399-BCAE-7D365474FBE0}" destId="{1B15050D-9406-48A1-BAF9-B1ECEBEF63E1}" srcOrd="4" destOrd="0" presId="urn:microsoft.com/office/officeart/2005/8/layout/StepDownProcess"/>
    <dgm:cxn modelId="{1BE21332-4CBF-4420-A20F-750FCFEDCFF9}" type="presParOf" srcId="{1B15050D-9406-48A1-BAF9-B1ECEBEF63E1}" destId="{9061F31B-85C6-4763-A24F-88541B9B9B30}" srcOrd="0" destOrd="0" presId="urn:microsoft.com/office/officeart/2005/8/layout/StepDow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02446E-2C8F-4293-B9CA-C60D1D4C1A1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34533172-6E0C-49A6-9D8E-CCD78E0DD0AA}">
      <dgm:prSet phldrT="[Texto]"/>
      <dgm:spPr>
        <a:solidFill>
          <a:srgbClr val="B80E73"/>
        </a:solidFill>
        <a:ln>
          <a:solidFill>
            <a:srgbClr val="FF0000"/>
          </a:solidFill>
        </a:ln>
      </dgm:spPr>
      <dgm:t>
        <a:bodyPr/>
        <a:lstStyle/>
        <a:p>
          <a:r>
            <a:rPr lang="es-ES" b="1" dirty="0" smtClean="0">
              <a:solidFill>
                <a:schemeClr val="tx1"/>
              </a:solidFill>
            </a:rPr>
            <a:t>Ginecología</a:t>
          </a:r>
          <a:r>
            <a:rPr lang="es-ES" dirty="0" smtClean="0"/>
            <a:t> </a:t>
          </a:r>
          <a:endParaRPr lang="es-CO" dirty="0"/>
        </a:p>
      </dgm:t>
    </dgm:pt>
    <dgm:pt modelId="{F705FD19-CF20-4649-AB07-8BDF4E63C7DC}" type="parTrans" cxnId="{947A56AD-8AE5-4100-9E90-946311326DB7}">
      <dgm:prSet/>
      <dgm:spPr/>
      <dgm:t>
        <a:bodyPr/>
        <a:lstStyle/>
        <a:p>
          <a:endParaRPr lang="es-CO"/>
        </a:p>
      </dgm:t>
    </dgm:pt>
    <dgm:pt modelId="{06B74911-03F9-4CF2-BB6A-F9F3E77F8283}" type="sibTrans" cxnId="{947A56AD-8AE5-4100-9E90-946311326DB7}">
      <dgm:prSet/>
      <dgm:spPr/>
      <dgm:t>
        <a:bodyPr/>
        <a:lstStyle/>
        <a:p>
          <a:endParaRPr lang="es-CO"/>
        </a:p>
      </dgm:t>
    </dgm:pt>
    <dgm:pt modelId="{43B0F6A2-EB57-4D53-852A-68B1906B0166}">
      <dgm:prSet phldrT="[Texto]"/>
      <dgm:spPr>
        <a:solidFill>
          <a:srgbClr val="1911B5"/>
        </a:solidFill>
        <a:ln>
          <a:solidFill>
            <a:srgbClr val="FF0000"/>
          </a:solidFill>
        </a:ln>
      </dgm:spPr>
      <dgm:t>
        <a:bodyPr/>
        <a:lstStyle/>
        <a:p>
          <a:r>
            <a:rPr lang="es-ES" b="1" dirty="0" smtClean="0">
              <a:solidFill>
                <a:schemeClr val="tx1"/>
              </a:solidFill>
            </a:rPr>
            <a:t>Pediátrica</a:t>
          </a:r>
          <a:endParaRPr lang="es-CO" b="1" dirty="0">
            <a:solidFill>
              <a:schemeClr val="tx1"/>
            </a:solidFill>
          </a:endParaRPr>
        </a:p>
      </dgm:t>
    </dgm:pt>
    <dgm:pt modelId="{7837A903-1833-47AC-8F6B-D0D4EA13DC7F}" type="parTrans" cxnId="{568DA9DE-D41C-4337-9B21-55F4943552B2}">
      <dgm:prSet/>
      <dgm:spPr/>
      <dgm:t>
        <a:bodyPr/>
        <a:lstStyle/>
        <a:p>
          <a:endParaRPr lang="es-CO"/>
        </a:p>
      </dgm:t>
    </dgm:pt>
    <dgm:pt modelId="{1A7E02F7-32D4-413E-9A7D-C99EDDE6E17D}" type="sibTrans" cxnId="{568DA9DE-D41C-4337-9B21-55F4943552B2}">
      <dgm:prSet/>
      <dgm:spPr/>
      <dgm:t>
        <a:bodyPr/>
        <a:lstStyle/>
        <a:p>
          <a:endParaRPr lang="es-CO"/>
        </a:p>
      </dgm:t>
    </dgm:pt>
    <dgm:pt modelId="{0A0A8463-A808-4441-81BD-250F1999D0E1}">
      <dgm:prSet phldrT="[Texto]"/>
      <dgm:spPr>
        <a:solidFill>
          <a:schemeClr val="accent6"/>
        </a:solidFill>
        <a:ln>
          <a:solidFill>
            <a:srgbClr val="FF0000"/>
          </a:solidFill>
        </a:ln>
      </dgm:spPr>
      <dgm:t>
        <a:bodyPr/>
        <a:lstStyle/>
        <a:p>
          <a:r>
            <a:rPr lang="es-ES" b="1" dirty="0" smtClean="0">
              <a:solidFill>
                <a:schemeClr val="tx1"/>
              </a:solidFill>
            </a:rPr>
            <a:t>Pediátrica</a:t>
          </a:r>
          <a:endParaRPr lang="es-CO" b="1" dirty="0">
            <a:solidFill>
              <a:schemeClr val="tx1"/>
            </a:solidFill>
          </a:endParaRPr>
        </a:p>
      </dgm:t>
    </dgm:pt>
    <dgm:pt modelId="{085ED807-C0B9-45AE-8168-E0EDB709AF83}" type="sibTrans" cxnId="{09855C10-9BCF-443A-B05F-8F7CD358A7FB}">
      <dgm:prSet/>
      <dgm:spPr/>
      <dgm:t>
        <a:bodyPr/>
        <a:lstStyle/>
        <a:p>
          <a:endParaRPr lang="es-CO"/>
        </a:p>
      </dgm:t>
    </dgm:pt>
    <dgm:pt modelId="{68FEE536-DD13-4BEF-9B1E-9BE43A37ED3B}" type="parTrans" cxnId="{09855C10-9BCF-443A-B05F-8F7CD358A7FB}">
      <dgm:prSet/>
      <dgm:spPr/>
      <dgm:t>
        <a:bodyPr/>
        <a:lstStyle/>
        <a:p>
          <a:endParaRPr lang="es-CO"/>
        </a:p>
      </dgm:t>
    </dgm:pt>
    <dgm:pt modelId="{9D935A10-CF3D-4E04-988F-E2C13BC23645}" type="pres">
      <dgm:prSet presAssocID="{2102446E-2C8F-4293-B9CA-C60D1D4C1A19}" presName="rootnode" presStyleCnt="0">
        <dgm:presLayoutVars>
          <dgm:chMax/>
          <dgm:chPref/>
          <dgm:dir/>
          <dgm:animLvl val="lvl"/>
        </dgm:presLayoutVars>
      </dgm:prSet>
      <dgm:spPr/>
      <dgm:t>
        <a:bodyPr/>
        <a:lstStyle/>
        <a:p>
          <a:endParaRPr lang="es-CO"/>
        </a:p>
      </dgm:t>
    </dgm:pt>
    <dgm:pt modelId="{53C00F2C-38B5-49A9-8DAA-3649339294DA}" type="pres">
      <dgm:prSet presAssocID="{0A0A8463-A808-4441-81BD-250F1999D0E1}" presName="composite" presStyleCnt="0"/>
      <dgm:spPr/>
    </dgm:pt>
    <dgm:pt modelId="{2CFC53EE-6DF8-4A4D-9180-B105F44F6C0F}" type="pres">
      <dgm:prSet presAssocID="{0A0A8463-A808-4441-81BD-250F1999D0E1}" presName="bentUpArrow1" presStyleLbl="alignImgPlace1" presStyleIdx="0" presStyleCnt="2"/>
      <dgm:spPr>
        <a:solidFill>
          <a:schemeClr val="accent1"/>
        </a:solidFill>
      </dgm:spPr>
    </dgm:pt>
    <dgm:pt modelId="{8C819299-B417-4D9E-81FC-8A1DBC5639B3}" type="pres">
      <dgm:prSet presAssocID="{0A0A8463-A808-4441-81BD-250F1999D0E1}" presName="ParentText" presStyleLbl="node1" presStyleIdx="0" presStyleCnt="3" custLinFactNeighborX="-219" custLinFactNeighborY="-3112">
        <dgm:presLayoutVars>
          <dgm:chMax val="1"/>
          <dgm:chPref val="1"/>
          <dgm:bulletEnabled val="1"/>
        </dgm:presLayoutVars>
      </dgm:prSet>
      <dgm:spPr/>
      <dgm:t>
        <a:bodyPr/>
        <a:lstStyle/>
        <a:p>
          <a:endParaRPr lang="es-CO"/>
        </a:p>
      </dgm:t>
    </dgm:pt>
    <dgm:pt modelId="{B1E2D495-3D0D-4ED4-8207-758E235D5F04}" type="pres">
      <dgm:prSet presAssocID="{0A0A8463-A808-4441-81BD-250F1999D0E1}" presName="ChildText" presStyleLbl="revTx" presStyleIdx="0" presStyleCnt="2">
        <dgm:presLayoutVars>
          <dgm:chMax val="0"/>
          <dgm:chPref val="0"/>
          <dgm:bulletEnabled val="1"/>
        </dgm:presLayoutVars>
      </dgm:prSet>
      <dgm:spPr/>
      <dgm:t>
        <a:bodyPr/>
        <a:lstStyle/>
        <a:p>
          <a:endParaRPr lang="es-CO"/>
        </a:p>
      </dgm:t>
    </dgm:pt>
    <dgm:pt modelId="{A976C008-1968-41A1-B701-3321E35B6131}" type="pres">
      <dgm:prSet presAssocID="{085ED807-C0B9-45AE-8168-E0EDB709AF83}" presName="sibTrans" presStyleCnt="0"/>
      <dgm:spPr/>
    </dgm:pt>
    <dgm:pt modelId="{8240389D-47D1-4F4D-BBD0-4E260DAC9483}" type="pres">
      <dgm:prSet presAssocID="{34533172-6E0C-49A6-9D8E-CCD78E0DD0AA}" presName="composite" presStyleCnt="0"/>
      <dgm:spPr/>
    </dgm:pt>
    <dgm:pt modelId="{828A96AE-0B00-42E3-AB1C-2A4D4D3A77C6}" type="pres">
      <dgm:prSet presAssocID="{34533172-6E0C-49A6-9D8E-CCD78E0DD0AA}" presName="bentUpArrow1" presStyleLbl="alignImgPlace1" presStyleIdx="1" presStyleCnt="2"/>
      <dgm:spPr>
        <a:solidFill>
          <a:schemeClr val="accent1"/>
        </a:solidFill>
      </dgm:spPr>
    </dgm:pt>
    <dgm:pt modelId="{42E4C9B9-08E8-4BCF-BDAB-043E12AAFF05}" type="pres">
      <dgm:prSet presAssocID="{34533172-6E0C-49A6-9D8E-CCD78E0DD0AA}" presName="ParentText" presStyleLbl="node1" presStyleIdx="1" presStyleCnt="3">
        <dgm:presLayoutVars>
          <dgm:chMax val="1"/>
          <dgm:chPref val="1"/>
          <dgm:bulletEnabled val="1"/>
        </dgm:presLayoutVars>
      </dgm:prSet>
      <dgm:spPr/>
      <dgm:t>
        <a:bodyPr/>
        <a:lstStyle/>
        <a:p>
          <a:endParaRPr lang="es-CO"/>
        </a:p>
      </dgm:t>
    </dgm:pt>
    <dgm:pt modelId="{B274A629-58D0-4E17-9DDA-61F818A35FCA}" type="pres">
      <dgm:prSet presAssocID="{34533172-6E0C-49A6-9D8E-CCD78E0DD0AA}" presName="ChildText" presStyleLbl="revTx" presStyleIdx="1" presStyleCnt="2">
        <dgm:presLayoutVars>
          <dgm:chMax val="0"/>
          <dgm:chPref val="0"/>
          <dgm:bulletEnabled val="1"/>
        </dgm:presLayoutVars>
      </dgm:prSet>
      <dgm:spPr/>
      <dgm:t>
        <a:bodyPr/>
        <a:lstStyle/>
        <a:p>
          <a:endParaRPr lang="es-CO"/>
        </a:p>
      </dgm:t>
    </dgm:pt>
    <dgm:pt modelId="{2CF8D9DD-1009-4FF1-91E6-D9173A676FDC}" type="pres">
      <dgm:prSet presAssocID="{06B74911-03F9-4CF2-BB6A-F9F3E77F8283}" presName="sibTrans" presStyleCnt="0"/>
      <dgm:spPr/>
    </dgm:pt>
    <dgm:pt modelId="{BD20EBA0-DFEA-4EAA-A2EE-0767D5BC964F}" type="pres">
      <dgm:prSet presAssocID="{43B0F6A2-EB57-4D53-852A-68B1906B0166}" presName="composite" presStyleCnt="0"/>
      <dgm:spPr/>
    </dgm:pt>
    <dgm:pt modelId="{45286D79-D549-462E-8E2F-B4284E6E9C16}" type="pres">
      <dgm:prSet presAssocID="{43B0F6A2-EB57-4D53-852A-68B1906B0166}" presName="ParentText" presStyleLbl="node1" presStyleIdx="2" presStyleCnt="3">
        <dgm:presLayoutVars>
          <dgm:chMax val="1"/>
          <dgm:chPref val="1"/>
          <dgm:bulletEnabled val="1"/>
        </dgm:presLayoutVars>
      </dgm:prSet>
      <dgm:spPr/>
      <dgm:t>
        <a:bodyPr/>
        <a:lstStyle/>
        <a:p>
          <a:endParaRPr lang="es-CO"/>
        </a:p>
      </dgm:t>
    </dgm:pt>
  </dgm:ptLst>
  <dgm:cxnLst>
    <dgm:cxn modelId="{08FDDA78-C13E-4BE5-8BBF-C81143C5474E}" type="presOf" srcId="{43B0F6A2-EB57-4D53-852A-68B1906B0166}" destId="{45286D79-D549-462E-8E2F-B4284E6E9C16}" srcOrd="0" destOrd="0" presId="urn:microsoft.com/office/officeart/2005/8/layout/StepDownProcess"/>
    <dgm:cxn modelId="{4153264D-D181-4F68-8FAB-217468581E2C}" type="presOf" srcId="{34533172-6E0C-49A6-9D8E-CCD78E0DD0AA}" destId="{42E4C9B9-08E8-4BCF-BDAB-043E12AAFF05}" srcOrd="0" destOrd="0" presId="urn:microsoft.com/office/officeart/2005/8/layout/StepDownProcess"/>
    <dgm:cxn modelId="{947A56AD-8AE5-4100-9E90-946311326DB7}" srcId="{2102446E-2C8F-4293-B9CA-C60D1D4C1A19}" destId="{34533172-6E0C-49A6-9D8E-CCD78E0DD0AA}" srcOrd="1" destOrd="0" parTransId="{F705FD19-CF20-4649-AB07-8BDF4E63C7DC}" sibTransId="{06B74911-03F9-4CF2-BB6A-F9F3E77F8283}"/>
    <dgm:cxn modelId="{09855C10-9BCF-443A-B05F-8F7CD358A7FB}" srcId="{2102446E-2C8F-4293-B9CA-C60D1D4C1A19}" destId="{0A0A8463-A808-4441-81BD-250F1999D0E1}" srcOrd="0" destOrd="0" parTransId="{68FEE536-DD13-4BEF-9B1E-9BE43A37ED3B}" sibTransId="{085ED807-C0B9-45AE-8168-E0EDB709AF83}"/>
    <dgm:cxn modelId="{BEACA0A4-0053-41D0-8A42-529C0D4CD414}" type="presOf" srcId="{2102446E-2C8F-4293-B9CA-C60D1D4C1A19}" destId="{9D935A10-CF3D-4E04-988F-E2C13BC23645}" srcOrd="0" destOrd="0" presId="urn:microsoft.com/office/officeart/2005/8/layout/StepDownProcess"/>
    <dgm:cxn modelId="{113FCB0B-9D82-4153-8CAF-30019F9436DD}" type="presOf" srcId="{0A0A8463-A808-4441-81BD-250F1999D0E1}" destId="{8C819299-B417-4D9E-81FC-8A1DBC5639B3}" srcOrd="0" destOrd="0" presId="urn:microsoft.com/office/officeart/2005/8/layout/StepDownProcess"/>
    <dgm:cxn modelId="{568DA9DE-D41C-4337-9B21-55F4943552B2}" srcId="{2102446E-2C8F-4293-B9CA-C60D1D4C1A19}" destId="{43B0F6A2-EB57-4D53-852A-68B1906B0166}" srcOrd="2" destOrd="0" parTransId="{7837A903-1833-47AC-8F6B-D0D4EA13DC7F}" sibTransId="{1A7E02F7-32D4-413E-9A7D-C99EDDE6E17D}"/>
    <dgm:cxn modelId="{343A3FF7-567E-4087-A0A3-59E44D7E8463}" type="presParOf" srcId="{9D935A10-CF3D-4E04-988F-E2C13BC23645}" destId="{53C00F2C-38B5-49A9-8DAA-3649339294DA}" srcOrd="0" destOrd="0" presId="urn:microsoft.com/office/officeart/2005/8/layout/StepDownProcess"/>
    <dgm:cxn modelId="{38219799-1DB2-44B6-BD8A-6D1A7C66CC71}" type="presParOf" srcId="{53C00F2C-38B5-49A9-8DAA-3649339294DA}" destId="{2CFC53EE-6DF8-4A4D-9180-B105F44F6C0F}" srcOrd="0" destOrd="0" presId="urn:microsoft.com/office/officeart/2005/8/layout/StepDownProcess"/>
    <dgm:cxn modelId="{488056DD-6991-4BAE-B4FC-A342990F869F}" type="presParOf" srcId="{53C00F2C-38B5-49A9-8DAA-3649339294DA}" destId="{8C819299-B417-4D9E-81FC-8A1DBC5639B3}" srcOrd="1" destOrd="0" presId="urn:microsoft.com/office/officeart/2005/8/layout/StepDownProcess"/>
    <dgm:cxn modelId="{42871A0B-7E35-4047-956B-8DF70CEA8EED}" type="presParOf" srcId="{53C00F2C-38B5-49A9-8DAA-3649339294DA}" destId="{B1E2D495-3D0D-4ED4-8207-758E235D5F04}" srcOrd="2" destOrd="0" presId="urn:microsoft.com/office/officeart/2005/8/layout/StepDownProcess"/>
    <dgm:cxn modelId="{28C487F5-90E8-4E99-A86D-63B3B928FAAC}" type="presParOf" srcId="{9D935A10-CF3D-4E04-988F-E2C13BC23645}" destId="{A976C008-1968-41A1-B701-3321E35B6131}" srcOrd="1" destOrd="0" presId="urn:microsoft.com/office/officeart/2005/8/layout/StepDownProcess"/>
    <dgm:cxn modelId="{3FC3E193-5029-43C2-BA45-F5159787BAAB}" type="presParOf" srcId="{9D935A10-CF3D-4E04-988F-E2C13BC23645}" destId="{8240389D-47D1-4F4D-BBD0-4E260DAC9483}" srcOrd="2" destOrd="0" presId="urn:microsoft.com/office/officeart/2005/8/layout/StepDownProcess"/>
    <dgm:cxn modelId="{F5B9944B-2111-485D-8A90-178DBD76098E}" type="presParOf" srcId="{8240389D-47D1-4F4D-BBD0-4E260DAC9483}" destId="{828A96AE-0B00-42E3-AB1C-2A4D4D3A77C6}" srcOrd="0" destOrd="0" presId="urn:microsoft.com/office/officeart/2005/8/layout/StepDownProcess"/>
    <dgm:cxn modelId="{BB0E245D-8291-44D1-B5D4-AF95B6F0685D}" type="presParOf" srcId="{8240389D-47D1-4F4D-BBD0-4E260DAC9483}" destId="{42E4C9B9-08E8-4BCF-BDAB-043E12AAFF05}" srcOrd="1" destOrd="0" presId="urn:microsoft.com/office/officeart/2005/8/layout/StepDownProcess"/>
    <dgm:cxn modelId="{0173C080-9060-4517-80D6-A1EFF3967D7C}" type="presParOf" srcId="{8240389D-47D1-4F4D-BBD0-4E260DAC9483}" destId="{B274A629-58D0-4E17-9DDA-61F818A35FCA}" srcOrd="2" destOrd="0" presId="urn:microsoft.com/office/officeart/2005/8/layout/StepDownProcess"/>
    <dgm:cxn modelId="{E8157773-2257-4AF1-A2E7-860F369F5DDD}" type="presParOf" srcId="{9D935A10-CF3D-4E04-988F-E2C13BC23645}" destId="{2CF8D9DD-1009-4FF1-91E6-D9173A676FDC}" srcOrd="3" destOrd="0" presId="urn:microsoft.com/office/officeart/2005/8/layout/StepDownProcess"/>
    <dgm:cxn modelId="{7B5DAD06-AAA5-4EAC-B335-D6171C900B1C}" type="presParOf" srcId="{9D935A10-CF3D-4E04-988F-E2C13BC23645}" destId="{BD20EBA0-DFEA-4EAA-A2EE-0767D5BC964F}" srcOrd="4" destOrd="0" presId="urn:microsoft.com/office/officeart/2005/8/layout/StepDownProcess"/>
    <dgm:cxn modelId="{EF4EEB8D-011F-4147-BAA0-73D0B0983460}" type="presParOf" srcId="{BD20EBA0-DFEA-4EAA-A2EE-0767D5BC964F}" destId="{45286D79-D549-462E-8E2F-B4284E6E9C16}" srcOrd="0" destOrd="0" presId="urn:microsoft.com/office/officeart/2005/8/layout/StepDownProcess"/>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2962E8-0AEB-4141-8C08-0F116E120C43}">
      <dsp:nvSpPr>
        <dsp:cNvPr id="0" name=""/>
        <dsp:cNvSpPr/>
      </dsp:nvSpPr>
      <dsp:spPr>
        <a:xfrm rot="5400000">
          <a:off x="602905" y="751391"/>
          <a:ext cx="664540" cy="756556"/>
        </a:xfrm>
        <a:prstGeom prst="bentUpArrow">
          <a:avLst>
            <a:gd name="adj1" fmla="val 32840"/>
            <a:gd name="adj2" fmla="val 25000"/>
            <a:gd name="adj3" fmla="val 3578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F284EC-E3B8-4F14-8D65-BA12C28741CE}">
      <dsp:nvSpPr>
        <dsp:cNvPr id="0" name=""/>
        <dsp:cNvSpPr/>
      </dsp:nvSpPr>
      <dsp:spPr>
        <a:xfrm>
          <a:off x="100294" y="14734"/>
          <a:ext cx="1771790" cy="783050"/>
        </a:xfrm>
        <a:prstGeom prst="roundRect">
          <a:avLst>
            <a:gd name="adj" fmla="val 16670"/>
          </a:avLst>
        </a:prstGeom>
        <a:solidFill>
          <a:srgbClr val="7030A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Hematooncología</a:t>
          </a:r>
          <a:r>
            <a:rPr lang="es-ES" sz="1600" kern="1200" dirty="0" smtClean="0"/>
            <a:t> </a:t>
          </a:r>
          <a:endParaRPr lang="es-CO" sz="1600" kern="1200" dirty="0"/>
        </a:p>
      </dsp:txBody>
      <dsp:txXfrm>
        <a:off x="100294" y="14734"/>
        <a:ext cx="1771790" cy="783050"/>
      </dsp:txXfrm>
    </dsp:sp>
    <dsp:sp modelId="{DB4FB983-54D1-42BF-9EC2-C088EF898D5F}">
      <dsp:nvSpPr>
        <dsp:cNvPr id="0" name=""/>
        <dsp:cNvSpPr/>
      </dsp:nvSpPr>
      <dsp:spPr>
        <a:xfrm>
          <a:off x="1545537" y="89416"/>
          <a:ext cx="813632" cy="632896"/>
        </a:xfrm>
        <a:prstGeom prst="rect">
          <a:avLst/>
        </a:prstGeom>
        <a:noFill/>
        <a:ln>
          <a:noFill/>
        </a:ln>
        <a:effectLst/>
      </dsp:spPr>
      <dsp:style>
        <a:lnRef idx="0">
          <a:scrgbClr r="0" g="0" b="0"/>
        </a:lnRef>
        <a:fillRef idx="0">
          <a:scrgbClr r="0" g="0" b="0"/>
        </a:fillRef>
        <a:effectRef idx="0">
          <a:scrgbClr r="0" g="0" b="0"/>
        </a:effectRef>
        <a:fontRef idx="minor"/>
      </dsp:style>
    </dsp:sp>
    <dsp:sp modelId="{040CB57E-1037-42EF-B9E9-C7DE5B8E35F5}">
      <dsp:nvSpPr>
        <dsp:cNvPr id="0" name=""/>
        <dsp:cNvSpPr/>
      </dsp:nvSpPr>
      <dsp:spPr>
        <a:xfrm rot="5400000">
          <a:off x="1768997" y="1631015"/>
          <a:ext cx="664540" cy="756556"/>
        </a:xfrm>
        <a:prstGeom prst="bentUpArrow">
          <a:avLst>
            <a:gd name="adj1" fmla="val 32840"/>
            <a:gd name="adj2" fmla="val 25000"/>
            <a:gd name="adj3" fmla="val 3578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96DF8F-7B54-476E-8521-E6473E52CFA0}">
      <dsp:nvSpPr>
        <dsp:cNvPr id="0" name=""/>
        <dsp:cNvSpPr/>
      </dsp:nvSpPr>
      <dsp:spPr>
        <a:xfrm>
          <a:off x="1184555" y="894358"/>
          <a:ext cx="1935455" cy="783050"/>
        </a:xfrm>
        <a:prstGeom prst="roundRect">
          <a:avLst>
            <a:gd name="adj" fmla="val 16670"/>
          </a:avLst>
        </a:prstGeom>
        <a:solidFill>
          <a:srgbClr val="00B0F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Neuropediatría</a:t>
          </a:r>
          <a:endParaRPr lang="es-CO" sz="1600" b="1" kern="1200" dirty="0">
            <a:solidFill>
              <a:schemeClr val="tx1"/>
            </a:solidFill>
          </a:endParaRPr>
        </a:p>
      </dsp:txBody>
      <dsp:txXfrm>
        <a:off x="1184555" y="894358"/>
        <a:ext cx="1935455" cy="783050"/>
      </dsp:txXfrm>
    </dsp:sp>
    <dsp:sp modelId="{714E2FC8-F898-4A5F-896A-D3546B7C9D05}">
      <dsp:nvSpPr>
        <dsp:cNvPr id="0" name=""/>
        <dsp:cNvSpPr/>
      </dsp:nvSpPr>
      <dsp:spPr>
        <a:xfrm>
          <a:off x="2711630" y="969040"/>
          <a:ext cx="813632" cy="632896"/>
        </a:xfrm>
        <a:prstGeom prst="rect">
          <a:avLst/>
        </a:prstGeom>
        <a:noFill/>
        <a:ln>
          <a:noFill/>
        </a:ln>
        <a:effectLst/>
      </dsp:spPr>
      <dsp:style>
        <a:lnRef idx="0">
          <a:scrgbClr r="0" g="0" b="0"/>
        </a:lnRef>
        <a:fillRef idx="0">
          <a:scrgbClr r="0" g="0" b="0"/>
        </a:fillRef>
        <a:effectRef idx="0">
          <a:scrgbClr r="0" g="0" b="0"/>
        </a:effectRef>
        <a:fontRef idx="minor"/>
      </dsp:style>
    </dsp:sp>
    <dsp:sp modelId="{9061F31B-85C6-4763-A24F-88541B9B9B30}">
      <dsp:nvSpPr>
        <dsp:cNvPr id="0" name=""/>
        <dsp:cNvSpPr/>
      </dsp:nvSpPr>
      <dsp:spPr>
        <a:xfrm>
          <a:off x="2268815" y="1773982"/>
          <a:ext cx="1917242" cy="783050"/>
        </a:xfrm>
        <a:prstGeom prst="roundRect">
          <a:avLst>
            <a:gd name="adj" fmla="val 16670"/>
          </a:avLst>
        </a:prstGeom>
        <a:solidFill>
          <a:srgbClr val="00B05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Endocrinología </a:t>
          </a:r>
          <a:endParaRPr lang="es-CO" sz="1600" b="1" kern="1200" dirty="0">
            <a:solidFill>
              <a:schemeClr val="tx1"/>
            </a:solidFill>
          </a:endParaRPr>
        </a:p>
      </dsp:txBody>
      <dsp:txXfrm>
        <a:off x="2268815" y="1773982"/>
        <a:ext cx="1917242" cy="7830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FC53EE-6DF8-4A4D-9180-B105F44F6C0F}">
      <dsp:nvSpPr>
        <dsp:cNvPr id="0" name=""/>
        <dsp:cNvSpPr/>
      </dsp:nvSpPr>
      <dsp:spPr>
        <a:xfrm rot="5400000">
          <a:off x="512454" y="951342"/>
          <a:ext cx="841380" cy="957881"/>
        </a:xfrm>
        <a:prstGeom prst="bentUpArrow">
          <a:avLst>
            <a:gd name="adj1" fmla="val 32840"/>
            <a:gd name="adj2" fmla="val 25000"/>
            <a:gd name="adj3" fmla="val 3578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19299-B417-4D9E-81FC-8A1DBC5639B3}">
      <dsp:nvSpPr>
        <dsp:cNvPr id="0" name=""/>
        <dsp:cNvSpPr/>
      </dsp:nvSpPr>
      <dsp:spPr>
        <a:xfrm>
          <a:off x="286438" y="0"/>
          <a:ext cx="1416389" cy="991426"/>
        </a:xfrm>
        <a:prstGeom prst="roundRect">
          <a:avLst>
            <a:gd name="adj" fmla="val 16670"/>
          </a:avLst>
        </a:prstGeom>
        <a:solidFill>
          <a:schemeClr val="accent6"/>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rPr>
            <a:t>Pediátrica</a:t>
          </a:r>
          <a:endParaRPr lang="es-CO" sz="1800" b="1" kern="1200" dirty="0">
            <a:solidFill>
              <a:schemeClr val="tx1"/>
            </a:solidFill>
          </a:endParaRPr>
        </a:p>
      </dsp:txBody>
      <dsp:txXfrm>
        <a:off x="286438" y="0"/>
        <a:ext cx="1416389" cy="991426"/>
      </dsp:txXfrm>
    </dsp:sp>
    <dsp:sp modelId="{B1E2D495-3D0D-4ED4-8207-758E235D5F04}">
      <dsp:nvSpPr>
        <dsp:cNvPr id="0" name=""/>
        <dsp:cNvSpPr/>
      </dsp:nvSpPr>
      <dsp:spPr>
        <a:xfrm>
          <a:off x="1705929" y="113210"/>
          <a:ext cx="1030146" cy="801314"/>
        </a:xfrm>
        <a:prstGeom prst="rect">
          <a:avLst/>
        </a:prstGeom>
        <a:noFill/>
        <a:ln>
          <a:noFill/>
        </a:ln>
        <a:effectLst/>
      </dsp:spPr>
      <dsp:style>
        <a:lnRef idx="0">
          <a:scrgbClr r="0" g="0" b="0"/>
        </a:lnRef>
        <a:fillRef idx="0">
          <a:scrgbClr r="0" g="0" b="0"/>
        </a:fillRef>
        <a:effectRef idx="0">
          <a:scrgbClr r="0" g="0" b="0"/>
        </a:effectRef>
        <a:fontRef idx="minor"/>
      </dsp:style>
    </dsp:sp>
    <dsp:sp modelId="{828A96AE-0B00-42E3-AB1C-2A4D4D3A77C6}">
      <dsp:nvSpPr>
        <dsp:cNvPr id="0" name=""/>
        <dsp:cNvSpPr/>
      </dsp:nvSpPr>
      <dsp:spPr>
        <a:xfrm rot="5400000">
          <a:off x="1686792" y="2065041"/>
          <a:ext cx="841380" cy="957881"/>
        </a:xfrm>
        <a:prstGeom prst="bentUpArrow">
          <a:avLst>
            <a:gd name="adj1" fmla="val 32840"/>
            <a:gd name="adj2" fmla="val 25000"/>
            <a:gd name="adj3" fmla="val 3578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4C9B9-08E8-4BCF-BDAB-043E12AAFF05}">
      <dsp:nvSpPr>
        <dsp:cNvPr id="0" name=""/>
        <dsp:cNvSpPr/>
      </dsp:nvSpPr>
      <dsp:spPr>
        <a:xfrm>
          <a:off x="1463877" y="1132354"/>
          <a:ext cx="1416389" cy="991426"/>
        </a:xfrm>
        <a:prstGeom prst="roundRect">
          <a:avLst>
            <a:gd name="adj" fmla="val 16670"/>
          </a:avLst>
        </a:prstGeom>
        <a:solidFill>
          <a:srgbClr val="B80E73"/>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rPr>
            <a:t>Ginecología</a:t>
          </a:r>
          <a:r>
            <a:rPr lang="es-ES" sz="1800" kern="1200" dirty="0" smtClean="0"/>
            <a:t> </a:t>
          </a:r>
          <a:endParaRPr lang="es-CO" sz="1800" kern="1200" dirty="0"/>
        </a:p>
      </dsp:txBody>
      <dsp:txXfrm>
        <a:off x="1463877" y="1132354"/>
        <a:ext cx="1416389" cy="991426"/>
      </dsp:txXfrm>
    </dsp:sp>
    <dsp:sp modelId="{B274A629-58D0-4E17-9DDA-61F818A35FCA}">
      <dsp:nvSpPr>
        <dsp:cNvPr id="0" name=""/>
        <dsp:cNvSpPr/>
      </dsp:nvSpPr>
      <dsp:spPr>
        <a:xfrm>
          <a:off x="2880266" y="1226909"/>
          <a:ext cx="1030146" cy="801314"/>
        </a:xfrm>
        <a:prstGeom prst="rect">
          <a:avLst/>
        </a:prstGeom>
        <a:noFill/>
        <a:ln>
          <a:noFill/>
        </a:ln>
        <a:effectLst/>
      </dsp:spPr>
      <dsp:style>
        <a:lnRef idx="0">
          <a:scrgbClr r="0" g="0" b="0"/>
        </a:lnRef>
        <a:fillRef idx="0">
          <a:scrgbClr r="0" g="0" b="0"/>
        </a:fillRef>
        <a:effectRef idx="0">
          <a:scrgbClr r="0" g="0" b="0"/>
        </a:effectRef>
        <a:fontRef idx="minor"/>
      </dsp:style>
    </dsp:sp>
    <dsp:sp modelId="{45286D79-D549-462E-8E2F-B4284E6E9C16}">
      <dsp:nvSpPr>
        <dsp:cNvPr id="0" name=""/>
        <dsp:cNvSpPr/>
      </dsp:nvSpPr>
      <dsp:spPr>
        <a:xfrm>
          <a:off x="2638214" y="2246053"/>
          <a:ext cx="1416389" cy="991426"/>
        </a:xfrm>
        <a:prstGeom prst="roundRect">
          <a:avLst>
            <a:gd name="adj" fmla="val 16670"/>
          </a:avLst>
        </a:prstGeom>
        <a:solidFill>
          <a:srgbClr val="1911B5"/>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rPr>
            <a:t>Pediátrica</a:t>
          </a:r>
          <a:endParaRPr lang="es-CO" sz="1800" b="1" kern="1200" dirty="0">
            <a:solidFill>
              <a:schemeClr val="tx1"/>
            </a:solidFill>
          </a:endParaRPr>
        </a:p>
      </dsp:txBody>
      <dsp:txXfrm>
        <a:off x="2638214" y="2246053"/>
        <a:ext cx="1416389" cy="99142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6A0B27-A023-4DA6-8318-FC1F357C995E}" type="datetimeFigureOut">
              <a:rPr lang="es-CO" smtClean="0"/>
              <a:pPr/>
              <a:t>05/09/2012</a:t>
            </a:fld>
            <a:endParaRPr lang="es-CO"/>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CO"/>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9A381149-A17F-4C00-AA62-50213E0F0D9E}"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transition spd="slow">
    <p:circl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381149-A17F-4C00-AA62-50213E0F0D9E}" type="slidenum">
              <a:rPr lang="es-CO" smtClean="0"/>
              <a:pPr/>
              <a:t>‹Nº›</a:t>
            </a:fld>
            <a:endParaRPr lang="es-CO"/>
          </a:p>
        </p:txBody>
      </p:sp>
    </p:spTree>
  </p:cSld>
  <p:clrMapOvr>
    <a:masterClrMapping/>
  </p:clrMapOvr>
  <p:transition spd="slow">
    <p:circl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D96A0B27-A023-4DA6-8318-FC1F357C995E}" type="datetimeFigureOut">
              <a:rPr lang="es-CO" smtClean="0"/>
              <a:pPr/>
              <a:t>05/09/2012</a:t>
            </a:fld>
            <a:endParaRPr lang="es-CO"/>
          </a:p>
        </p:txBody>
      </p:sp>
      <p:sp>
        <p:nvSpPr>
          <p:cNvPr id="5" name="4 Marcador de pie de página"/>
          <p:cNvSpPr>
            <a:spLocks noGrp="1"/>
          </p:cNvSpPr>
          <p:nvPr>
            <p:ph type="ftr" sz="quarter" idx="11"/>
          </p:nvPr>
        </p:nvSpPr>
        <p:spPr>
          <a:xfrm>
            <a:off x="457201" y="6248207"/>
            <a:ext cx="5573483" cy="365125"/>
          </a:xfrm>
        </p:spPr>
        <p:txBody>
          <a:bodyPr/>
          <a:lstStyle/>
          <a:p>
            <a:endParaRPr lang="es-CO"/>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A381149-A17F-4C00-AA62-50213E0F0D9E}"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A381149-A17F-4C00-AA62-50213E0F0D9E}" type="slidenum">
              <a:rPr lang="es-CO" smtClean="0"/>
              <a:pPr/>
              <a:t>‹Nº›</a:t>
            </a:fld>
            <a:endParaRPr lang="es-CO"/>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A381149-A17F-4C00-AA62-50213E0F0D9E}" type="slidenum">
              <a:rPr lang="es-CO" smtClean="0"/>
              <a:pPr/>
              <a:t>‹Nº›</a:t>
            </a:fld>
            <a:endParaRPr lang="es-CO"/>
          </a:p>
        </p:txBody>
      </p:sp>
      <p:sp>
        <p:nvSpPr>
          <p:cNvPr id="14" name="13 Marcador de pie de página"/>
          <p:cNvSpPr>
            <a:spLocks noGrp="1"/>
          </p:cNvSpPr>
          <p:nvPr>
            <p:ph type="ftr" sz="quarter" idx="12"/>
          </p:nvPr>
        </p:nvSpPr>
        <p:spPr/>
        <p:txBody>
          <a:bodyPr/>
          <a:lstStyle/>
          <a:p>
            <a:endParaRPr lang="es-CO"/>
          </a:p>
        </p:txBody>
      </p:sp>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D96A0B27-A023-4DA6-8318-FC1F357C995E}" type="datetimeFigureOut">
              <a:rPr lang="es-CO" smtClean="0"/>
              <a:pPr/>
              <a:t>05/09/2012</a:t>
            </a:fld>
            <a:endParaRPr lang="es-CO"/>
          </a:p>
        </p:txBody>
      </p:sp>
      <p:sp>
        <p:nvSpPr>
          <p:cNvPr id="10" name="9 Marcador de número de diapositiva"/>
          <p:cNvSpPr>
            <a:spLocks noGrp="1"/>
          </p:cNvSpPr>
          <p:nvPr>
            <p:ph type="sldNum" sz="quarter" idx="16"/>
          </p:nvPr>
        </p:nvSpPr>
        <p:spPr/>
        <p:txBody>
          <a:bodyPr rtlCol="0"/>
          <a:lstStyle/>
          <a:p>
            <a:fld id="{9A381149-A17F-4C00-AA62-50213E0F0D9E}" type="slidenum">
              <a:rPr lang="es-CO" smtClean="0"/>
              <a:pPr/>
              <a:t>‹Nº›</a:t>
            </a:fld>
            <a:endParaRPr lang="es-CO"/>
          </a:p>
        </p:txBody>
      </p:sp>
      <p:sp>
        <p:nvSpPr>
          <p:cNvPr id="12" name="11 Marcador de pie de página"/>
          <p:cNvSpPr>
            <a:spLocks noGrp="1"/>
          </p:cNvSpPr>
          <p:nvPr>
            <p:ph type="ftr" sz="quarter" idx="17"/>
          </p:nvPr>
        </p:nvSpPr>
        <p:spPr/>
        <p:txBody>
          <a:bodyPr rtlCol="0"/>
          <a:lstStyle/>
          <a:p>
            <a:endParaRPr lang="es-CO"/>
          </a:p>
        </p:txBody>
      </p:sp>
    </p:spTree>
  </p:cSld>
  <p:clrMapOvr>
    <a:masterClrMapping/>
  </p:clrMapOvr>
  <p:transition spd="slow">
    <p:circl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D96A0B27-A023-4DA6-8318-FC1F357C995E}" type="datetimeFigureOut">
              <a:rPr lang="es-CO" smtClean="0"/>
              <a:pPr/>
              <a:t>05/09/2012</a:t>
            </a:fld>
            <a:endParaRPr lang="es-CO"/>
          </a:p>
        </p:txBody>
      </p:sp>
      <p:sp>
        <p:nvSpPr>
          <p:cNvPr id="12" name="11 Marcador de número de diapositiva"/>
          <p:cNvSpPr>
            <a:spLocks noGrp="1"/>
          </p:cNvSpPr>
          <p:nvPr>
            <p:ph type="sldNum" sz="quarter" idx="16"/>
          </p:nvPr>
        </p:nvSpPr>
        <p:spPr/>
        <p:txBody>
          <a:bodyPr rtlCol="0"/>
          <a:lstStyle/>
          <a:p>
            <a:fld id="{9A381149-A17F-4C00-AA62-50213E0F0D9E}" type="slidenum">
              <a:rPr lang="es-CO" smtClean="0"/>
              <a:pPr/>
              <a:t>‹Nº›</a:t>
            </a:fld>
            <a:endParaRPr lang="es-CO"/>
          </a:p>
        </p:txBody>
      </p:sp>
      <p:sp>
        <p:nvSpPr>
          <p:cNvPr id="14" name="13 Marcador de pie de página"/>
          <p:cNvSpPr>
            <a:spLocks noGrp="1"/>
          </p:cNvSpPr>
          <p:nvPr>
            <p:ph type="ftr" sz="quarter" idx="17"/>
          </p:nvPr>
        </p:nvSpPr>
        <p:spPr/>
        <p:txBody>
          <a:bodyPr rtlCol="0"/>
          <a:lstStyle/>
          <a:p>
            <a:endParaRPr lang="es-CO"/>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spd="slow">
    <p:circl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A381149-A17F-4C00-AA62-50213E0F0D9E}" type="slidenum">
              <a:rPr lang="es-CO" smtClean="0"/>
              <a:pPr/>
              <a:t>‹Nº›</a:t>
            </a:fld>
            <a:endParaRPr lang="es-CO"/>
          </a:p>
        </p:txBody>
      </p:sp>
    </p:spTree>
  </p:cSld>
  <p:clrMapOvr>
    <a:masterClrMapping/>
  </p:clrMapOvr>
  <p:transition spd="slow">
    <p:circl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A381149-A17F-4C00-AA62-50213E0F0D9E}" type="slidenum">
              <a:rPr lang="es-CO" smtClean="0"/>
              <a:pPr/>
              <a:t>‹Nº›</a:t>
            </a:fld>
            <a:endParaRPr lang="es-CO"/>
          </a:p>
        </p:txBody>
      </p:sp>
    </p:spTree>
  </p:cSld>
  <p:clrMapOvr>
    <a:masterClrMapping/>
  </p:clrMapOvr>
  <p:transition spd="slow">
    <p:circl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96A0B27-A023-4DA6-8318-FC1F357C995E}" type="datetimeFigureOut">
              <a:rPr lang="es-CO" smtClean="0"/>
              <a:pPr/>
              <a:t>05/09/2012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A381149-A17F-4C00-AA62-50213E0F0D9E}" type="slidenum">
              <a:rPr lang="es-CO" smtClean="0"/>
              <a:pPr/>
              <a:t>‹Nº›</a:t>
            </a:fld>
            <a:endParaRPr lang="es-CO"/>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circl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D96A0B27-A023-4DA6-8318-FC1F357C995E}" type="datetimeFigureOut">
              <a:rPr lang="es-CO" smtClean="0"/>
              <a:pPr/>
              <a:t>05/09/2012</a:t>
            </a:fld>
            <a:endParaRPr lang="es-CO"/>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A381149-A17F-4C00-AA62-50213E0F0D9E}" type="slidenum">
              <a:rPr lang="es-CO" smtClean="0"/>
              <a:pPr/>
              <a:t>‹Nº›</a:t>
            </a:fld>
            <a:endParaRPr lang="es-CO"/>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CO"/>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circl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6A0B27-A023-4DA6-8318-FC1F357C995E}" type="datetimeFigureOut">
              <a:rPr lang="es-CO" smtClean="0"/>
              <a:pPr/>
              <a:t>05/09/2012</a:t>
            </a:fld>
            <a:endParaRPr lang="es-CO"/>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CO"/>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A381149-A17F-4C00-AA62-50213E0F0D9E}"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circle/>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427984" y="1988840"/>
            <a:ext cx="3795754" cy="1728192"/>
          </a:xfrm>
        </p:spPr>
        <p:txBody>
          <a:bodyPr/>
          <a:lstStyle/>
          <a:p>
            <a:pPr algn="ctr"/>
            <a:r>
              <a:rPr lang="es-CO" b="1" dirty="0" smtClean="0"/>
              <a:t>Centro tele medicó</a:t>
            </a:r>
            <a:endParaRPr lang="es-CO" b="1" dirty="0"/>
          </a:p>
        </p:txBody>
      </p:sp>
      <p:sp>
        <p:nvSpPr>
          <p:cNvPr id="3" name="2 Subtítulo"/>
          <p:cNvSpPr>
            <a:spLocks noGrp="1"/>
          </p:cNvSpPr>
          <p:nvPr>
            <p:ph type="subTitle" idx="1"/>
          </p:nvPr>
        </p:nvSpPr>
        <p:spPr>
          <a:xfrm>
            <a:off x="4283968" y="3861048"/>
            <a:ext cx="4464496" cy="1752600"/>
          </a:xfrm>
        </p:spPr>
        <p:txBody>
          <a:bodyPr>
            <a:normAutofit/>
          </a:bodyPr>
          <a:lstStyle/>
          <a:p>
            <a:pPr algn="ctr"/>
            <a:endParaRPr lang="es-CO" dirty="0"/>
          </a:p>
        </p:txBody>
      </p:sp>
      <p:pic>
        <p:nvPicPr>
          <p:cNvPr id="4" name="Picture 2" descr="C:\$Recycle.Bin\S-1-5-21-579082118-4279324466-2006768532-1001\$RIJHT53.jpg"/>
          <p:cNvPicPr>
            <a:picLocks noChangeAspect="1" noChangeArrowheads="1"/>
          </p:cNvPicPr>
          <p:nvPr/>
        </p:nvPicPr>
        <p:blipFill>
          <a:blip r:embed="rId2" cstate="print"/>
          <a:srcRect/>
          <a:stretch>
            <a:fillRect/>
          </a:stretch>
        </p:blipFill>
        <p:spPr bwMode="auto">
          <a:xfrm>
            <a:off x="285720" y="714356"/>
            <a:ext cx="4143404" cy="5214974"/>
          </a:xfrm>
          <a:prstGeom prst="rect">
            <a:avLst/>
          </a:prstGeom>
          <a:noFill/>
        </p:spPr>
      </p:pic>
    </p:spTree>
    <p:extLst>
      <p:ext uri="{BB962C8B-B14F-4D97-AF65-F5344CB8AC3E}">
        <p14:creationId xmlns:p14="http://schemas.microsoft.com/office/powerpoint/2010/main" xmlns="" val="536245386"/>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telemedicina_gra2-2010"/>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476672"/>
            <a:ext cx="8496943" cy="6048672"/>
          </a:xfrm>
          <a:prstGeom prst="rect">
            <a:avLst/>
          </a:prstGeom>
          <a:noFill/>
          <a:ln>
            <a:noFill/>
          </a:ln>
        </p:spPr>
      </p:pic>
    </p:spTree>
    <p:extLst>
      <p:ext uri="{BB962C8B-B14F-4D97-AF65-F5344CB8AC3E}">
        <p14:creationId xmlns:p14="http://schemas.microsoft.com/office/powerpoint/2010/main" xmlns="" val="1404512037"/>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TELEMEDICINA  EN  EL  MUNDO</a:t>
            </a:r>
            <a:endParaRPr lang="es-CO" dirty="0"/>
          </a:p>
        </p:txBody>
      </p:sp>
      <p:sp>
        <p:nvSpPr>
          <p:cNvPr id="3" name="2 Marcador de contenido"/>
          <p:cNvSpPr>
            <a:spLocks noGrp="1"/>
          </p:cNvSpPr>
          <p:nvPr>
            <p:ph sz="quarter" idx="1"/>
          </p:nvPr>
        </p:nvSpPr>
        <p:spPr/>
        <p:txBody>
          <a:bodyPr/>
          <a:lstStyle/>
          <a:p>
            <a:r>
              <a:rPr lang="es-ES" dirty="0" smtClean="0"/>
              <a:t>La Telemedicina es una nueva estrategia para distribuir los servicios de salud que está en uso experimental en la  mayoría de los países para innovar en la forma como se suministra el servicio de salud.</a:t>
            </a:r>
            <a:endParaRPr lang="es-CO" dirty="0"/>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4365104"/>
            <a:ext cx="5400600" cy="1251520"/>
          </a:xfrm>
          <a:solidFill>
            <a:srgbClr val="50EC36"/>
          </a:solidFill>
        </p:spPr>
        <p:style>
          <a:lnRef idx="3">
            <a:schemeClr val="lt1"/>
          </a:lnRef>
          <a:fillRef idx="1">
            <a:schemeClr val="accent5"/>
          </a:fillRef>
          <a:effectRef idx="1">
            <a:schemeClr val="accent5"/>
          </a:effectRef>
          <a:fontRef idx="minor">
            <a:schemeClr val="lt1"/>
          </a:fontRef>
        </p:style>
        <p:txBody>
          <a:bodyPr>
            <a:normAutofit/>
          </a:bodyPr>
          <a:lstStyle/>
          <a:p>
            <a:pPr algn="ctr"/>
            <a:r>
              <a:rPr lang="es-CO"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GRACIAS…!!!</a:t>
            </a:r>
            <a:endParaRPr lang="es-CO"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descr="C:\Users\FERNANDEZ\Downloads\simbol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2976" y="357166"/>
            <a:ext cx="3888432" cy="3600400"/>
          </a:xfrm>
          <a:prstGeom prst="rect">
            <a:avLst/>
          </a:prstGeom>
          <a:extLst>
            <a:ext uri="{909E8E84-426E-40DD-AFC4-6F175D3DCCD1}">
              <a14:hiddenFill xmlns:a14="http://schemas.microsoft.com/office/drawing/2010/main" xmlns="">
                <a:solidFill>
                  <a:srgbClr val="FFFFFF"/>
                </a:solidFill>
              </a14:hiddenFill>
            </a:ext>
          </a:extLst>
        </p:spPr>
        <p:style>
          <a:lnRef idx="0">
            <a:schemeClr val="accent2"/>
          </a:lnRef>
          <a:fillRef idx="1002">
            <a:schemeClr val="dk2"/>
          </a:fillRef>
          <a:effectRef idx="3">
            <a:schemeClr val="accent2"/>
          </a:effectRef>
          <a:fontRef idx="minor">
            <a:schemeClr val="lt1"/>
          </a:fontRef>
        </p:style>
      </p:pic>
    </p:spTree>
    <p:extLst>
      <p:ext uri="{BB962C8B-B14F-4D97-AF65-F5344CB8AC3E}">
        <p14:creationId xmlns:p14="http://schemas.microsoft.com/office/powerpoint/2010/main" xmlns="" val="1047004488"/>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TELEMEDICINA GRUPO SALUDCOOP </a:t>
            </a:r>
            <a:endParaRPr lang="es-CO" dirty="0"/>
          </a:p>
        </p:txBody>
      </p:sp>
      <p:sp>
        <p:nvSpPr>
          <p:cNvPr id="3" name="2 Marcador de contenido"/>
          <p:cNvSpPr>
            <a:spLocks noGrp="1"/>
          </p:cNvSpPr>
          <p:nvPr>
            <p:ph sz="quarter" idx="1"/>
          </p:nvPr>
        </p:nvSpPr>
        <p:spPr/>
        <p:txBody>
          <a:bodyPr>
            <a:normAutofit lnSpcReduction="10000"/>
          </a:bodyPr>
          <a:lstStyle/>
          <a:p>
            <a:pPr algn="just"/>
            <a:r>
              <a:rPr lang="es-ES" dirty="0"/>
              <a:t>El Grupo </a:t>
            </a:r>
            <a:r>
              <a:rPr lang="es-ES" dirty="0" err="1"/>
              <a:t>SaludCoop</a:t>
            </a:r>
            <a:r>
              <a:rPr lang="es-ES" dirty="0"/>
              <a:t> es pionera en la aplicación de esta tecnología en Colombia. </a:t>
            </a:r>
            <a:endParaRPr lang="es-ES" dirty="0" smtClean="0"/>
          </a:p>
          <a:p>
            <a:pPr marL="0" indent="0" algn="just">
              <a:buNone/>
            </a:pPr>
            <a:endParaRPr lang="es-ES" dirty="0" smtClean="0"/>
          </a:p>
          <a:p>
            <a:pPr algn="just"/>
            <a:r>
              <a:rPr lang="es-ES" dirty="0" smtClean="0"/>
              <a:t>Actualmente</a:t>
            </a:r>
            <a:r>
              <a:rPr lang="es-ES" dirty="0"/>
              <a:t>, se ofrecen servicios de telemedicina en todas las especialidades. </a:t>
            </a:r>
            <a:endParaRPr lang="es-ES" dirty="0" smtClean="0"/>
          </a:p>
        </p:txBody>
      </p:sp>
      <p:pic>
        <p:nvPicPr>
          <p:cNvPr id="5" name="4 Marcador de contenido" descr="telemedicina01"/>
          <p:cNvPicPr>
            <a:picLocks noGrp="1"/>
          </p:cNvPicPr>
          <p:nvPr>
            <p:ph sz="quarter"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1898022"/>
            <a:ext cx="3970784" cy="3888432"/>
          </a:xfrm>
          <a:prstGeom prst="rect">
            <a:avLst/>
          </a:prstGeom>
          <a:noFill/>
          <a:ln>
            <a:noFill/>
          </a:ln>
        </p:spPr>
      </p:pic>
    </p:spTree>
    <p:extLst>
      <p:ext uri="{BB962C8B-B14F-4D97-AF65-F5344CB8AC3E}">
        <p14:creationId xmlns:p14="http://schemas.microsoft.com/office/powerpoint/2010/main" xmlns="" val="2189288236"/>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quarter" idx="1"/>
          </p:nvPr>
        </p:nvSpPr>
        <p:spPr>
          <a:xfrm>
            <a:off x="395536" y="764704"/>
            <a:ext cx="4896544" cy="5559896"/>
          </a:xfrm>
        </p:spPr>
        <p:txBody>
          <a:bodyPr>
            <a:normAutofit/>
          </a:bodyPr>
          <a:lstStyle/>
          <a:p>
            <a:pPr marL="68580" indent="0" algn="just">
              <a:buNone/>
            </a:pPr>
            <a:endParaRPr lang="es-ES" dirty="0"/>
          </a:p>
          <a:p>
            <a:pPr marL="68580" indent="0" algn="just">
              <a:buNone/>
            </a:pPr>
            <a:r>
              <a:rPr lang="es-ES" dirty="0" smtClean="0"/>
              <a:t>Actualmente</a:t>
            </a:r>
            <a:r>
              <a:rPr lang="es-ES" dirty="0"/>
              <a:t>, el Grupo </a:t>
            </a:r>
            <a:r>
              <a:rPr lang="es-ES" dirty="0" err="1"/>
              <a:t>SaludCoop</a:t>
            </a:r>
            <a:r>
              <a:rPr lang="es-ES" dirty="0"/>
              <a:t> cuenta con 32 puntos con cámara de telemedicina en 23 departamentos del país, los cuales se apoyan en las clínicas de mayor complejidad para mejorar su capacidad resolutiva. </a:t>
            </a:r>
            <a:endParaRPr lang="es-ES" dirty="0" smtClean="0"/>
          </a:p>
          <a:p>
            <a:endParaRPr lang="es-ES" dirty="0"/>
          </a:p>
          <a:p>
            <a:endParaRPr lang="es-CO" dirty="0"/>
          </a:p>
        </p:txBody>
      </p:sp>
      <p:pic>
        <p:nvPicPr>
          <p:cNvPr id="3" name="2 Imagen" descr="med051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36096" y="891050"/>
            <a:ext cx="3528392" cy="4752528"/>
          </a:xfrm>
          <a:prstGeom prst="rect">
            <a:avLst/>
          </a:prstGeom>
          <a:noFill/>
          <a:ln>
            <a:noFill/>
          </a:ln>
        </p:spPr>
      </p:pic>
    </p:spTree>
    <p:extLst>
      <p:ext uri="{BB962C8B-B14F-4D97-AF65-F5344CB8AC3E}">
        <p14:creationId xmlns:p14="http://schemas.microsoft.com/office/powerpoint/2010/main" xmlns="" val="3252344451"/>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Recycle.Bin\S-1-5-21-579082118-4279324466-2006768532-1001\$R4Z5FYU.png"/>
          <p:cNvPicPr>
            <a:picLocks noGrp="1" noChangeAspect="1" noChangeArrowheads="1"/>
          </p:cNvPicPr>
          <p:nvPr>
            <p:ph sz="quarter" idx="1"/>
          </p:nvPr>
        </p:nvPicPr>
        <p:blipFill>
          <a:blip r:embed="rId2" cstate="print"/>
          <a:srcRect/>
          <a:stretch>
            <a:fillRect/>
          </a:stretch>
        </p:blipFill>
        <p:spPr bwMode="auto">
          <a:xfrm>
            <a:off x="785786" y="928670"/>
            <a:ext cx="7858180" cy="514353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HISTORIA </a:t>
            </a:r>
            <a:endParaRPr lang="es-CO" dirty="0"/>
          </a:p>
        </p:txBody>
      </p:sp>
      <p:sp>
        <p:nvSpPr>
          <p:cNvPr id="3" name="2 Marcador de contenido"/>
          <p:cNvSpPr>
            <a:spLocks noGrp="1"/>
          </p:cNvSpPr>
          <p:nvPr>
            <p:ph sz="quarter" idx="1"/>
          </p:nvPr>
        </p:nvSpPr>
        <p:spPr>
          <a:xfrm>
            <a:off x="1043608" y="2852936"/>
            <a:ext cx="6777317" cy="3508977"/>
          </a:xfrm>
        </p:spPr>
        <p:txBody>
          <a:bodyPr/>
          <a:lstStyle/>
          <a:p>
            <a:pPr algn="just"/>
            <a:r>
              <a:rPr lang="es-ES" dirty="0"/>
              <a:t>El programa de Telemedicina se inició en abril de 2002, como soporte a la gran dispersión geográfica de sus usuarios y a la baja oferta de algunas especialidades y subespecialidades en diversas zonas de nuestro país.</a:t>
            </a:r>
          </a:p>
          <a:p>
            <a:pPr marL="68580" indent="0">
              <a:buNone/>
            </a:pPr>
            <a:endParaRPr lang="es-CO" dirty="0"/>
          </a:p>
        </p:txBody>
      </p:sp>
    </p:spTree>
    <p:extLst>
      <p:ext uri="{BB962C8B-B14F-4D97-AF65-F5344CB8AC3E}">
        <p14:creationId xmlns:p14="http://schemas.microsoft.com/office/powerpoint/2010/main" xmlns="" val="723675091"/>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043492" y="692696"/>
            <a:ext cx="6777317" cy="5139933"/>
          </a:xfrm>
        </p:spPr>
        <p:txBody>
          <a:bodyPr/>
          <a:lstStyle/>
          <a:p>
            <a:pPr marL="68580" indent="0" algn="just">
              <a:buNone/>
            </a:pPr>
            <a:r>
              <a:rPr lang="es-ES" dirty="0" smtClean="0"/>
              <a:t>En </a:t>
            </a:r>
            <a:r>
              <a:rPr lang="es-ES" dirty="0"/>
              <a:t>estos ocho años de funcionamiento se han realizado más de 146.000 consultas de la </a:t>
            </a:r>
            <a:r>
              <a:rPr lang="es-ES" dirty="0" smtClean="0"/>
              <a:t>sub-especialidades:</a:t>
            </a:r>
          </a:p>
          <a:p>
            <a:pPr marL="68580" indent="0" algn="just">
              <a:buNone/>
            </a:pPr>
            <a:endParaRPr lang="es-ES" dirty="0"/>
          </a:p>
          <a:p>
            <a:endParaRPr lang="es-CO" dirty="0"/>
          </a:p>
        </p:txBody>
      </p:sp>
      <p:graphicFrame>
        <p:nvGraphicFramePr>
          <p:cNvPr id="4" name="3 Diagrama"/>
          <p:cNvGraphicFramePr/>
          <p:nvPr>
            <p:extLst>
              <p:ext uri="{D42A27DB-BD31-4B8C-83A1-F6EECF244321}">
                <p14:modId xmlns:p14="http://schemas.microsoft.com/office/powerpoint/2010/main" xmlns="" val="1966090386"/>
              </p:ext>
            </p:extLst>
          </p:nvPr>
        </p:nvGraphicFramePr>
        <p:xfrm>
          <a:off x="285719" y="2428868"/>
          <a:ext cx="4286353" cy="2571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extLst>
              <p:ext uri="{D42A27DB-BD31-4B8C-83A1-F6EECF244321}">
                <p14:modId xmlns:p14="http://schemas.microsoft.com/office/powerpoint/2010/main" xmlns="" val="2706149646"/>
              </p:ext>
            </p:extLst>
          </p:nvPr>
        </p:nvGraphicFramePr>
        <p:xfrm>
          <a:off x="4572000" y="3140968"/>
          <a:ext cx="4344144" cy="32561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2877415193"/>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contenido"/>
          <p:cNvSpPr>
            <a:spLocks noGrp="1"/>
          </p:cNvSpPr>
          <p:nvPr>
            <p:ph sz="quarter" idx="1"/>
          </p:nvPr>
        </p:nvSpPr>
        <p:spPr>
          <a:xfrm>
            <a:off x="251520" y="260648"/>
            <a:ext cx="4464496" cy="5976664"/>
          </a:xfrm>
        </p:spPr>
        <p:txBody>
          <a:bodyPr>
            <a:normAutofit/>
          </a:bodyPr>
          <a:lstStyle/>
          <a:p>
            <a:pPr algn="just"/>
            <a:endParaRPr lang="es-ES" dirty="0" smtClean="0"/>
          </a:p>
          <a:p>
            <a:pPr algn="just"/>
            <a:endParaRPr lang="es-ES" dirty="0" smtClean="0"/>
          </a:p>
          <a:p>
            <a:pPr algn="just"/>
            <a:r>
              <a:rPr lang="es-ES" dirty="0" smtClean="0"/>
              <a:t>En </a:t>
            </a:r>
            <a:r>
              <a:rPr lang="es-ES" dirty="0"/>
              <a:t>los puntos más alejados se han efectuado consultas en especialidades como Pediatría, Medicina Interna y Valoraciones Iniciales Pre-anestésicas. </a:t>
            </a:r>
            <a:endParaRPr lang="es-ES" dirty="0" smtClean="0"/>
          </a:p>
          <a:p>
            <a:pPr marL="0" indent="0" algn="just">
              <a:buNone/>
            </a:pPr>
            <a:endParaRPr lang="es-ES" dirty="0" smtClean="0"/>
          </a:p>
          <a:p>
            <a:pPr marL="68580" indent="0" algn="just">
              <a:buNone/>
            </a:pPr>
            <a:endParaRPr lang="es-CO" dirty="0"/>
          </a:p>
        </p:txBody>
      </p:sp>
      <p:pic>
        <p:nvPicPr>
          <p:cNvPr id="13" name="12 Marcador de contenido" descr="telemedicina02"/>
          <p:cNvPicPr>
            <a:picLocks noGrp="1"/>
          </p:cNvPicPr>
          <p:nvPr>
            <p:ph sz="quarter"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1628800"/>
            <a:ext cx="3168352" cy="4104456"/>
          </a:xfrm>
          <a:prstGeom prst="rect">
            <a:avLst/>
          </a:prstGeom>
          <a:noFill/>
          <a:ln>
            <a:noFill/>
          </a:ln>
        </p:spPr>
      </p:pic>
    </p:spTree>
    <p:extLst>
      <p:ext uri="{BB962C8B-B14F-4D97-AF65-F5344CB8AC3E}">
        <p14:creationId xmlns:p14="http://schemas.microsoft.com/office/powerpoint/2010/main" xmlns="" val="388468860"/>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64704"/>
            <a:ext cx="7024744" cy="1143000"/>
          </a:xfrm>
        </p:spPr>
        <p:txBody>
          <a:bodyPr/>
          <a:lstStyle/>
          <a:p>
            <a:pPr algn="ctr"/>
            <a:r>
              <a:rPr lang="es-CO" dirty="0" smtClean="0"/>
              <a:t>BENEFICIOS</a:t>
            </a:r>
            <a:endParaRPr lang="es-CO" dirty="0"/>
          </a:p>
        </p:txBody>
      </p:sp>
      <p:sp>
        <p:nvSpPr>
          <p:cNvPr id="3" name="2 Marcador de contenido"/>
          <p:cNvSpPr>
            <a:spLocks noGrp="1"/>
          </p:cNvSpPr>
          <p:nvPr>
            <p:ph sz="quarter" idx="1"/>
          </p:nvPr>
        </p:nvSpPr>
        <p:spPr/>
        <p:txBody>
          <a:bodyPr/>
          <a:lstStyle/>
          <a:p>
            <a:pPr algn="just">
              <a:buFont typeface="Wingdings" pitchFamily="2" charset="2"/>
              <a:buChar char="ü"/>
            </a:pPr>
            <a:r>
              <a:rPr lang="es-ES" dirty="0" smtClean="0"/>
              <a:t>Mejoramiento </a:t>
            </a:r>
            <a:r>
              <a:rPr lang="es-ES" dirty="0"/>
              <a:t>de la cobertura </a:t>
            </a:r>
          </a:p>
          <a:p>
            <a:pPr algn="just">
              <a:buFont typeface="Wingdings" pitchFamily="2" charset="2"/>
              <a:buChar char="ü"/>
            </a:pPr>
            <a:endParaRPr lang="es-ES" dirty="0" smtClean="0"/>
          </a:p>
          <a:p>
            <a:pPr algn="just">
              <a:buFont typeface="Wingdings" pitchFamily="2" charset="2"/>
              <a:buChar char="ü"/>
            </a:pPr>
            <a:r>
              <a:rPr lang="es-ES" dirty="0" smtClean="0"/>
              <a:t>Oportunidad </a:t>
            </a:r>
            <a:r>
              <a:rPr lang="es-ES" dirty="0"/>
              <a:t>de servicios para los usuarios </a:t>
            </a:r>
          </a:p>
          <a:p>
            <a:pPr algn="just">
              <a:buFont typeface="Wingdings" pitchFamily="2" charset="2"/>
              <a:buChar char="ü"/>
            </a:pPr>
            <a:endParaRPr lang="es-ES" dirty="0" smtClean="0"/>
          </a:p>
          <a:p>
            <a:pPr algn="just">
              <a:buFont typeface="Wingdings" pitchFamily="2" charset="2"/>
              <a:buChar char="ü"/>
            </a:pPr>
            <a:r>
              <a:rPr lang="es-ES" dirty="0" smtClean="0"/>
              <a:t>Se ha </a:t>
            </a:r>
            <a:r>
              <a:rPr lang="es-ES" dirty="0"/>
              <a:t>optimizado los costos de desplazamiento, pues los pacientes se trasladan cuando realmente se requiere y en condiciones óptimas y seguras.</a:t>
            </a:r>
            <a:endParaRPr lang="es-CO" dirty="0"/>
          </a:p>
          <a:p>
            <a:pPr>
              <a:buFont typeface="Wingdings" pitchFamily="2" charset="2"/>
              <a:buChar char="ü"/>
            </a:pPr>
            <a:endParaRPr lang="es-CO" dirty="0"/>
          </a:p>
        </p:txBody>
      </p:sp>
    </p:spTree>
    <p:extLst>
      <p:ext uri="{BB962C8B-B14F-4D97-AF65-F5344CB8AC3E}">
        <p14:creationId xmlns:p14="http://schemas.microsoft.com/office/powerpoint/2010/main" xmlns="" val="4027138281"/>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lemedicina_gra1-2010"/>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1052736"/>
            <a:ext cx="4824536" cy="5400600"/>
          </a:xfrm>
          <a:prstGeom prst="rect">
            <a:avLst/>
          </a:prstGeom>
          <a:noFill/>
          <a:ln>
            <a:noFill/>
          </a:ln>
        </p:spPr>
      </p:pic>
      <p:sp>
        <p:nvSpPr>
          <p:cNvPr id="2" name="1 Rectángulo"/>
          <p:cNvSpPr/>
          <p:nvPr/>
        </p:nvSpPr>
        <p:spPr>
          <a:xfrm>
            <a:off x="642910" y="2643182"/>
            <a:ext cx="2808312" cy="2031325"/>
          </a:xfrm>
          <a:prstGeom prst="rect">
            <a:avLst/>
          </a:prstGeom>
        </p:spPr>
        <p:txBody>
          <a:bodyPr wrap="square">
            <a:spAutoFit/>
          </a:bodyPr>
          <a:lstStyle/>
          <a:p>
            <a:pPr algn="just"/>
            <a:r>
              <a:rPr lang="es-ES" dirty="0"/>
              <a:t>Se está ampliando la cobertura de este servicio a un total de 52 puntos en el territorio nacional, con mejoramiento de la tecnología utilizada.</a:t>
            </a:r>
            <a:endParaRPr lang="es-CO" dirty="0"/>
          </a:p>
        </p:txBody>
      </p:sp>
    </p:spTree>
    <p:extLst>
      <p:ext uri="{BB962C8B-B14F-4D97-AF65-F5344CB8AC3E}">
        <p14:creationId xmlns:p14="http://schemas.microsoft.com/office/powerpoint/2010/main" xmlns="" val="449590377"/>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206</TotalTime>
  <Words>253</Words>
  <Application>Microsoft Office PowerPoint</Application>
  <PresentationFormat>Presentación en pantalla (4:3)</PresentationFormat>
  <Paragraphs>29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Intermedio</vt:lpstr>
      <vt:lpstr>Centro tele medicó</vt:lpstr>
      <vt:lpstr>TELEMEDICINA GRUPO SALUDCOOP </vt:lpstr>
      <vt:lpstr>Diapositiva 3</vt:lpstr>
      <vt:lpstr>Diapositiva 4</vt:lpstr>
      <vt:lpstr>HISTORIA </vt:lpstr>
      <vt:lpstr>Diapositiva 6</vt:lpstr>
      <vt:lpstr>Diapositiva 7</vt:lpstr>
      <vt:lpstr>BENEFICIOS</vt:lpstr>
      <vt:lpstr>Diapositiva 9</vt:lpstr>
      <vt:lpstr>Diapositiva 10</vt:lpstr>
      <vt:lpstr>TELEMEDICINA  EN  EL  MUNDO</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TELEMEDICINA EN EL PAÍS</dc:title>
  <dc:creator>Jeniffer</dc:creator>
  <cp:lastModifiedBy>www.intercambiosvirtuales.org</cp:lastModifiedBy>
  <cp:revision>13</cp:revision>
  <dcterms:created xsi:type="dcterms:W3CDTF">2012-08-08T22:29:11Z</dcterms:created>
  <dcterms:modified xsi:type="dcterms:W3CDTF">2012-09-06T01:43:51Z</dcterms:modified>
</cp:coreProperties>
</file>