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5" r:id="rId6"/>
    <p:sldId id="263" r:id="rId7"/>
    <p:sldId id="261" r:id="rId8"/>
    <p:sldId id="264" r:id="rId9"/>
    <p:sldId id="266" r:id="rId10"/>
    <p:sldId id="273" r:id="rId11"/>
    <p:sldId id="269" r:id="rId12"/>
    <p:sldId id="268" r:id="rId13"/>
    <p:sldId id="270" r:id="rId14"/>
    <p:sldId id="271" r:id="rId15"/>
    <p:sldId id="274" r:id="rId16"/>
    <p:sldId id="282" r:id="rId17"/>
    <p:sldId id="275" r:id="rId18"/>
    <p:sldId id="276" r:id="rId19"/>
    <p:sldId id="277" r:id="rId20"/>
    <p:sldId id="278" r:id="rId21"/>
    <p:sldId id="279" r:id="rId22"/>
    <p:sldId id="284" r:id="rId23"/>
    <p:sldId id="280" r:id="rId24"/>
    <p:sldId id="281" r:id="rId25"/>
    <p:sldId id="283" r:id="rId26"/>
    <p:sldId id="285" r:id="rId27"/>
    <p:sldId id="287" r:id="rId28"/>
    <p:sldId id="290" r:id="rId29"/>
    <p:sldId id="291" r:id="rId30"/>
    <p:sldId id="289" r:id="rId31"/>
    <p:sldId id="294" r:id="rId32"/>
    <p:sldId id="292" r:id="rId33"/>
    <p:sldId id="293" r:id="rId34"/>
    <p:sldId id="296" r:id="rId35"/>
    <p:sldId id="297" r:id="rId36"/>
    <p:sldId id="299" r:id="rId37"/>
    <p:sldId id="298" r:id="rId38"/>
    <p:sldId id="272" r:id="rId39"/>
  </p:sldIdLst>
  <p:sldSz cx="9144000" cy="6858000" type="screen4x3"/>
  <p:notesSz cx="6858000" cy="9144000"/>
  <p:custShowLst>
    <p:custShow name="Presentación personalizada 1" id="0">
      <p:sldLst>
        <p:sld r:id="rId2"/>
      </p:sldLst>
    </p:custShow>
  </p:custShowLst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3ED2"/>
    <a:srgbClr val="00091A"/>
    <a:srgbClr val="E000A0"/>
    <a:srgbClr val="C0C0C0"/>
    <a:srgbClr val="CC66FF"/>
    <a:srgbClr val="1BD354"/>
    <a:srgbClr val="DDFFFF"/>
    <a:srgbClr val="C9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E7AA3-CC5C-4118-98A4-E0E9A9B23DE9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90156F7C-B9A0-49A0-9DE1-2FE17831DA65}">
      <dgm:prSet phldrT="[Texto]"/>
      <dgm:spPr/>
      <dgm:t>
        <a:bodyPr/>
        <a:lstStyle/>
        <a:p>
          <a:r>
            <a:rPr lang="es-ES_tradnl" b="1" dirty="0" smtClean="0"/>
            <a:t>Edad</a:t>
          </a:r>
          <a:endParaRPr lang="es-ES_tradnl" b="1" dirty="0"/>
        </a:p>
      </dgm:t>
    </dgm:pt>
    <dgm:pt modelId="{6D037244-72CF-4FEA-97DA-0CCA4C44F30A}" type="parTrans" cxnId="{D61A64D3-59A8-416D-92B6-8CE5482F7B19}">
      <dgm:prSet/>
      <dgm:spPr/>
      <dgm:t>
        <a:bodyPr/>
        <a:lstStyle/>
        <a:p>
          <a:endParaRPr lang="es-ES_tradnl"/>
        </a:p>
      </dgm:t>
    </dgm:pt>
    <dgm:pt modelId="{8817F9BC-F0D7-4BC5-AC1D-CBEC6FF43A59}" type="sibTrans" cxnId="{D61A64D3-59A8-416D-92B6-8CE5482F7B19}">
      <dgm:prSet/>
      <dgm:spPr/>
      <dgm:t>
        <a:bodyPr/>
        <a:lstStyle/>
        <a:p>
          <a:endParaRPr lang="es-ES_tradnl"/>
        </a:p>
      </dgm:t>
    </dgm:pt>
    <dgm:pt modelId="{CE1DE070-D252-4F84-8993-7B9D03D9357E}">
      <dgm:prSet phldrT="[Texto]"/>
      <dgm:spPr/>
      <dgm:t>
        <a:bodyPr/>
        <a:lstStyle/>
        <a:p>
          <a:r>
            <a:rPr lang="es-ES_tradnl" b="1" dirty="0" smtClean="0"/>
            <a:t>Estado de salud</a:t>
          </a:r>
          <a:endParaRPr lang="es-ES_tradnl" b="1" dirty="0"/>
        </a:p>
      </dgm:t>
    </dgm:pt>
    <dgm:pt modelId="{AB603621-930D-4FE0-BC8D-E9AA31EC7387}" type="parTrans" cxnId="{1917126D-E54A-4D81-90FE-2D8D88E191C7}">
      <dgm:prSet/>
      <dgm:spPr/>
      <dgm:t>
        <a:bodyPr/>
        <a:lstStyle/>
        <a:p>
          <a:endParaRPr lang="es-ES_tradnl"/>
        </a:p>
      </dgm:t>
    </dgm:pt>
    <dgm:pt modelId="{10386382-1201-4527-BE67-C1E59174A941}" type="sibTrans" cxnId="{1917126D-E54A-4D81-90FE-2D8D88E191C7}">
      <dgm:prSet/>
      <dgm:spPr/>
      <dgm:t>
        <a:bodyPr/>
        <a:lstStyle/>
        <a:p>
          <a:endParaRPr lang="es-ES_tradnl"/>
        </a:p>
      </dgm:t>
    </dgm:pt>
    <dgm:pt modelId="{AC9A9745-75C4-4373-888D-32932F51C612}">
      <dgm:prSet phldrT="[Texto]"/>
      <dgm:spPr/>
      <dgm:t>
        <a:bodyPr/>
        <a:lstStyle/>
        <a:p>
          <a:r>
            <a:rPr lang="es-ES_tradnl" b="1" dirty="0" smtClean="0"/>
            <a:t>Clima de invierno</a:t>
          </a:r>
          <a:endParaRPr lang="es-ES_tradnl" b="1" dirty="0"/>
        </a:p>
      </dgm:t>
    </dgm:pt>
    <dgm:pt modelId="{99522665-C473-4DF1-8E2C-065811160A0C}" type="parTrans" cxnId="{36576366-1D85-4110-9153-1424A1C677FC}">
      <dgm:prSet/>
      <dgm:spPr/>
      <dgm:t>
        <a:bodyPr/>
        <a:lstStyle/>
        <a:p>
          <a:endParaRPr lang="es-ES_tradnl"/>
        </a:p>
      </dgm:t>
    </dgm:pt>
    <dgm:pt modelId="{C393BB5E-4418-414F-9BB0-F6ABA7E79E40}" type="sibTrans" cxnId="{36576366-1D85-4110-9153-1424A1C677FC}">
      <dgm:prSet/>
      <dgm:spPr/>
      <dgm:t>
        <a:bodyPr/>
        <a:lstStyle/>
        <a:p>
          <a:endParaRPr lang="es-ES_tradnl"/>
        </a:p>
      </dgm:t>
    </dgm:pt>
    <dgm:pt modelId="{AFC0DD96-5655-4C03-AB11-489EC43D2F11}">
      <dgm:prSet phldrT="[Texto]"/>
      <dgm:spPr/>
      <dgm:t>
        <a:bodyPr/>
        <a:lstStyle/>
        <a:p>
          <a:r>
            <a:rPr lang="es-ES_tradnl" b="1" dirty="0" smtClean="0"/>
            <a:t>Cambios bruscos temperatura</a:t>
          </a:r>
          <a:endParaRPr lang="es-ES_tradnl" b="1" dirty="0"/>
        </a:p>
      </dgm:t>
    </dgm:pt>
    <dgm:pt modelId="{67A1812D-5AAE-4917-977F-E51AC01C50FB}" type="parTrans" cxnId="{B79F7543-CE76-4965-ACEC-5A76A567D22C}">
      <dgm:prSet/>
      <dgm:spPr/>
    </dgm:pt>
    <dgm:pt modelId="{20E61C7F-6A02-47A4-9FE9-0B76E966C38B}" type="sibTrans" cxnId="{B79F7543-CE76-4965-ACEC-5A76A567D22C}">
      <dgm:prSet/>
      <dgm:spPr/>
    </dgm:pt>
    <dgm:pt modelId="{CD04D6CF-A6BD-4B06-9964-AD49347D5970}">
      <dgm:prSet phldrT="[Texto]"/>
      <dgm:spPr/>
      <dgm:t>
        <a:bodyPr/>
        <a:lstStyle/>
        <a:p>
          <a:r>
            <a:rPr lang="es-ES_tradnl" b="1" dirty="0" smtClean="0"/>
            <a:t>Contaminantes</a:t>
          </a:r>
          <a:endParaRPr lang="es-ES_tradnl" b="1" dirty="0"/>
        </a:p>
      </dgm:t>
    </dgm:pt>
    <dgm:pt modelId="{47075332-BE5B-49BF-A5F0-8BCEE4D6D841}" type="parTrans" cxnId="{4370E823-D9C8-4BF9-97DD-531640CC7ADD}">
      <dgm:prSet/>
      <dgm:spPr/>
    </dgm:pt>
    <dgm:pt modelId="{1A657F69-F020-4EB2-BCD2-E299AB467DCF}" type="sibTrans" cxnId="{4370E823-D9C8-4BF9-97DD-531640CC7ADD}">
      <dgm:prSet/>
      <dgm:spPr/>
    </dgm:pt>
    <dgm:pt modelId="{565F0A57-0E92-45C6-B9B8-497CCA51156D}">
      <dgm:prSet phldrT="[Texto]"/>
      <dgm:spPr/>
      <dgm:t>
        <a:bodyPr/>
        <a:lstStyle/>
        <a:p>
          <a:r>
            <a:rPr lang="es-ES_tradnl" b="1" dirty="0" smtClean="0"/>
            <a:t>Tabaquismo</a:t>
          </a:r>
          <a:endParaRPr lang="es-ES_tradnl" b="1" dirty="0"/>
        </a:p>
      </dgm:t>
    </dgm:pt>
    <dgm:pt modelId="{1691B5A7-B261-4E4E-96C5-07EC6E8B9FE7}" type="parTrans" cxnId="{BD5AF90D-9686-48DC-8760-427BB63BC900}">
      <dgm:prSet/>
      <dgm:spPr/>
    </dgm:pt>
    <dgm:pt modelId="{DD533738-39E3-4807-99F7-ED76B163F716}" type="sibTrans" cxnId="{BD5AF90D-9686-48DC-8760-427BB63BC900}">
      <dgm:prSet/>
      <dgm:spPr/>
    </dgm:pt>
    <dgm:pt modelId="{908B4209-7F7C-42C9-BEAD-E3258235D22C}" type="pres">
      <dgm:prSet presAssocID="{C09E7AA3-CC5C-4118-98A4-E0E9A9B23D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DE94AB3-9FE5-4E4E-ADF1-A6168AE627FC}" type="pres">
      <dgm:prSet presAssocID="{90156F7C-B9A0-49A0-9DE1-2FE17831DA65}" presName="parentLin" presStyleCnt="0"/>
      <dgm:spPr/>
    </dgm:pt>
    <dgm:pt modelId="{02C2E035-D361-4B37-B5DC-9EC132E756EF}" type="pres">
      <dgm:prSet presAssocID="{90156F7C-B9A0-49A0-9DE1-2FE17831DA65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7878ED82-5140-41E7-A93F-74762013B6C8}" type="pres">
      <dgm:prSet presAssocID="{90156F7C-B9A0-49A0-9DE1-2FE17831DA6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1BCCFE8-17ED-4625-BE39-A4214EA86733}" type="pres">
      <dgm:prSet presAssocID="{90156F7C-B9A0-49A0-9DE1-2FE17831DA65}" presName="negativeSpace" presStyleCnt="0"/>
      <dgm:spPr/>
    </dgm:pt>
    <dgm:pt modelId="{0B693B5C-98EC-40BE-B14C-7DE06FBFAB26}" type="pres">
      <dgm:prSet presAssocID="{90156F7C-B9A0-49A0-9DE1-2FE17831DA65}" presName="childText" presStyleLbl="conFgAcc1" presStyleIdx="0" presStyleCnt="6">
        <dgm:presLayoutVars>
          <dgm:bulletEnabled val="1"/>
        </dgm:presLayoutVars>
      </dgm:prSet>
      <dgm:spPr/>
    </dgm:pt>
    <dgm:pt modelId="{B422EABC-F662-48DF-89F7-0706A23DBD94}" type="pres">
      <dgm:prSet presAssocID="{8817F9BC-F0D7-4BC5-AC1D-CBEC6FF43A59}" presName="spaceBetweenRectangles" presStyleCnt="0"/>
      <dgm:spPr/>
    </dgm:pt>
    <dgm:pt modelId="{818D2283-911A-456E-82AE-DC5487B1B098}" type="pres">
      <dgm:prSet presAssocID="{CE1DE070-D252-4F84-8993-7B9D03D9357E}" presName="parentLin" presStyleCnt="0"/>
      <dgm:spPr/>
    </dgm:pt>
    <dgm:pt modelId="{20339CE3-51A4-41A7-B20B-0C0890A7DC6C}" type="pres">
      <dgm:prSet presAssocID="{CE1DE070-D252-4F84-8993-7B9D03D9357E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E1627471-36D7-40BF-A2E2-C9ED9682BB8A}" type="pres">
      <dgm:prSet presAssocID="{CE1DE070-D252-4F84-8993-7B9D03D9357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B014A7A-8F0C-46F9-B9E4-7C43EE4D001B}" type="pres">
      <dgm:prSet presAssocID="{CE1DE070-D252-4F84-8993-7B9D03D9357E}" presName="negativeSpace" presStyleCnt="0"/>
      <dgm:spPr/>
    </dgm:pt>
    <dgm:pt modelId="{207DBBAF-53EB-4E03-8F42-BEA2D50AABF3}" type="pres">
      <dgm:prSet presAssocID="{CE1DE070-D252-4F84-8993-7B9D03D9357E}" presName="childText" presStyleLbl="conFgAcc1" presStyleIdx="1" presStyleCnt="6">
        <dgm:presLayoutVars>
          <dgm:bulletEnabled val="1"/>
        </dgm:presLayoutVars>
      </dgm:prSet>
      <dgm:spPr/>
    </dgm:pt>
    <dgm:pt modelId="{E958FF00-DBE1-4315-ABD6-3B1977B24388}" type="pres">
      <dgm:prSet presAssocID="{10386382-1201-4527-BE67-C1E59174A941}" presName="spaceBetweenRectangles" presStyleCnt="0"/>
      <dgm:spPr/>
    </dgm:pt>
    <dgm:pt modelId="{6254E1C3-D5E8-4C0A-A9B7-1602133B8CAB}" type="pres">
      <dgm:prSet presAssocID="{AC9A9745-75C4-4373-888D-32932F51C612}" presName="parentLin" presStyleCnt="0"/>
      <dgm:spPr/>
    </dgm:pt>
    <dgm:pt modelId="{9E579BF0-821A-4B3D-BDA4-0975E9DA40BD}" type="pres">
      <dgm:prSet presAssocID="{AC9A9745-75C4-4373-888D-32932F51C612}" presName="parentLeftMargin" presStyleLbl="node1" presStyleIdx="1" presStyleCnt="6"/>
      <dgm:spPr/>
      <dgm:t>
        <a:bodyPr/>
        <a:lstStyle/>
        <a:p>
          <a:endParaRPr lang="es-ES_tradnl"/>
        </a:p>
      </dgm:t>
    </dgm:pt>
    <dgm:pt modelId="{D975798A-EAA9-43E6-983E-7446908459E8}" type="pres">
      <dgm:prSet presAssocID="{AC9A9745-75C4-4373-888D-32932F51C61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232D86E-8351-42CE-8FB8-15161C913387}" type="pres">
      <dgm:prSet presAssocID="{AC9A9745-75C4-4373-888D-32932F51C612}" presName="negativeSpace" presStyleCnt="0"/>
      <dgm:spPr/>
    </dgm:pt>
    <dgm:pt modelId="{031A02BF-1D34-435F-B87B-060AF3520580}" type="pres">
      <dgm:prSet presAssocID="{AC9A9745-75C4-4373-888D-32932F51C612}" presName="childText" presStyleLbl="conFgAcc1" presStyleIdx="2" presStyleCnt="6">
        <dgm:presLayoutVars>
          <dgm:bulletEnabled val="1"/>
        </dgm:presLayoutVars>
      </dgm:prSet>
      <dgm:spPr/>
    </dgm:pt>
    <dgm:pt modelId="{92FD987B-92BA-46DF-B17D-C91631CEB7ED}" type="pres">
      <dgm:prSet presAssocID="{C393BB5E-4418-414F-9BB0-F6ABA7E79E40}" presName="spaceBetweenRectangles" presStyleCnt="0"/>
      <dgm:spPr/>
    </dgm:pt>
    <dgm:pt modelId="{07AECF5C-1018-4278-A392-B343C922F2F7}" type="pres">
      <dgm:prSet presAssocID="{AFC0DD96-5655-4C03-AB11-489EC43D2F11}" presName="parentLin" presStyleCnt="0"/>
      <dgm:spPr/>
    </dgm:pt>
    <dgm:pt modelId="{32ACF564-2C50-4E55-B1F0-EA62F6D2BA9D}" type="pres">
      <dgm:prSet presAssocID="{AFC0DD96-5655-4C03-AB11-489EC43D2F11}" presName="parentLeftMargin" presStyleLbl="node1" presStyleIdx="2" presStyleCnt="6"/>
      <dgm:spPr/>
      <dgm:t>
        <a:bodyPr/>
        <a:lstStyle/>
        <a:p>
          <a:endParaRPr lang="es-ES_tradnl"/>
        </a:p>
      </dgm:t>
    </dgm:pt>
    <dgm:pt modelId="{75BD3163-08BC-4170-B9B1-8B1D1C5431C6}" type="pres">
      <dgm:prSet presAssocID="{AFC0DD96-5655-4C03-AB11-489EC43D2F1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30F4009-2C7E-43EC-901C-BFD8F33C7B68}" type="pres">
      <dgm:prSet presAssocID="{AFC0DD96-5655-4C03-AB11-489EC43D2F11}" presName="negativeSpace" presStyleCnt="0"/>
      <dgm:spPr/>
    </dgm:pt>
    <dgm:pt modelId="{4C10794C-C364-4C0A-9E71-28054C70C6E5}" type="pres">
      <dgm:prSet presAssocID="{AFC0DD96-5655-4C03-AB11-489EC43D2F11}" presName="childText" presStyleLbl="conFgAcc1" presStyleIdx="3" presStyleCnt="6">
        <dgm:presLayoutVars>
          <dgm:bulletEnabled val="1"/>
        </dgm:presLayoutVars>
      </dgm:prSet>
      <dgm:spPr/>
    </dgm:pt>
    <dgm:pt modelId="{7F01A111-E928-460A-AF70-EE02BEB7561C}" type="pres">
      <dgm:prSet presAssocID="{20E61C7F-6A02-47A4-9FE9-0B76E966C38B}" presName="spaceBetweenRectangles" presStyleCnt="0"/>
      <dgm:spPr/>
    </dgm:pt>
    <dgm:pt modelId="{A3EBDB9D-D449-48EC-AF66-45ECF4E4EEB7}" type="pres">
      <dgm:prSet presAssocID="{CD04D6CF-A6BD-4B06-9964-AD49347D5970}" presName="parentLin" presStyleCnt="0"/>
      <dgm:spPr/>
    </dgm:pt>
    <dgm:pt modelId="{78FCAE3B-03B2-4DEA-82BD-A2A4C74AD8B0}" type="pres">
      <dgm:prSet presAssocID="{CD04D6CF-A6BD-4B06-9964-AD49347D5970}" presName="parentLeftMargin" presStyleLbl="node1" presStyleIdx="3" presStyleCnt="6"/>
      <dgm:spPr/>
      <dgm:t>
        <a:bodyPr/>
        <a:lstStyle/>
        <a:p>
          <a:endParaRPr lang="es-ES_tradnl"/>
        </a:p>
      </dgm:t>
    </dgm:pt>
    <dgm:pt modelId="{7F24A757-A165-4849-9C23-2C398E886E2B}" type="pres">
      <dgm:prSet presAssocID="{CD04D6CF-A6BD-4B06-9964-AD49347D597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56B2ED1-6542-4935-B3C5-09A590852BAE}" type="pres">
      <dgm:prSet presAssocID="{CD04D6CF-A6BD-4B06-9964-AD49347D5970}" presName="negativeSpace" presStyleCnt="0"/>
      <dgm:spPr/>
    </dgm:pt>
    <dgm:pt modelId="{0695587F-ECE9-46AC-BDAC-CA708F2FDEE4}" type="pres">
      <dgm:prSet presAssocID="{CD04D6CF-A6BD-4B06-9964-AD49347D5970}" presName="childText" presStyleLbl="conFgAcc1" presStyleIdx="4" presStyleCnt="6">
        <dgm:presLayoutVars>
          <dgm:bulletEnabled val="1"/>
        </dgm:presLayoutVars>
      </dgm:prSet>
      <dgm:spPr/>
    </dgm:pt>
    <dgm:pt modelId="{7C7B5CA6-1791-429B-9A02-C59815E425F4}" type="pres">
      <dgm:prSet presAssocID="{1A657F69-F020-4EB2-BCD2-E299AB467DCF}" presName="spaceBetweenRectangles" presStyleCnt="0"/>
      <dgm:spPr/>
    </dgm:pt>
    <dgm:pt modelId="{C9AAA745-781E-4306-BABC-10E002C87138}" type="pres">
      <dgm:prSet presAssocID="{565F0A57-0E92-45C6-B9B8-497CCA51156D}" presName="parentLin" presStyleCnt="0"/>
      <dgm:spPr/>
    </dgm:pt>
    <dgm:pt modelId="{6BD81A68-F43B-4850-B7B7-B585304A0B7D}" type="pres">
      <dgm:prSet presAssocID="{565F0A57-0E92-45C6-B9B8-497CCA51156D}" presName="parentLeftMargin" presStyleLbl="node1" presStyleIdx="4" presStyleCnt="6"/>
      <dgm:spPr/>
      <dgm:t>
        <a:bodyPr/>
        <a:lstStyle/>
        <a:p>
          <a:endParaRPr lang="es-ES_tradnl"/>
        </a:p>
      </dgm:t>
    </dgm:pt>
    <dgm:pt modelId="{72F776B0-BBF6-494C-999F-8461300DC9F8}" type="pres">
      <dgm:prSet presAssocID="{565F0A57-0E92-45C6-B9B8-497CCA51156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8C0E7C7-EA3C-42DC-9228-2E60A52BBB01}" type="pres">
      <dgm:prSet presAssocID="{565F0A57-0E92-45C6-B9B8-497CCA51156D}" presName="negativeSpace" presStyleCnt="0"/>
      <dgm:spPr/>
    </dgm:pt>
    <dgm:pt modelId="{796653E7-40C6-45F7-926F-A3EEA056A729}" type="pres">
      <dgm:prSet presAssocID="{565F0A57-0E92-45C6-B9B8-497CCA51156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79F7543-CE76-4965-ACEC-5A76A567D22C}" srcId="{C09E7AA3-CC5C-4118-98A4-E0E9A9B23DE9}" destId="{AFC0DD96-5655-4C03-AB11-489EC43D2F11}" srcOrd="3" destOrd="0" parTransId="{67A1812D-5AAE-4917-977F-E51AC01C50FB}" sibTransId="{20E61C7F-6A02-47A4-9FE9-0B76E966C38B}"/>
    <dgm:cxn modelId="{F3CCAB18-029B-4E64-80AD-31FBDAB8BE05}" type="presOf" srcId="{AFC0DD96-5655-4C03-AB11-489EC43D2F11}" destId="{32ACF564-2C50-4E55-B1F0-EA62F6D2BA9D}" srcOrd="0" destOrd="0" presId="urn:microsoft.com/office/officeart/2005/8/layout/list1"/>
    <dgm:cxn modelId="{B74C7D37-DE04-4FE4-BB2D-9E0A5458150A}" type="presOf" srcId="{565F0A57-0E92-45C6-B9B8-497CCA51156D}" destId="{72F776B0-BBF6-494C-999F-8461300DC9F8}" srcOrd="1" destOrd="0" presId="urn:microsoft.com/office/officeart/2005/8/layout/list1"/>
    <dgm:cxn modelId="{BD5AF90D-9686-48DC-8760-427BB63BC900}" srcId="{C09E7AA3-CC5C-4118-98A4-E0E9A9B23DE9}" destId="{565F0A57-0E92-45C6-B9B8-497CCA51156D}" srcOrd="5" destOrd="0" parTransId="{1691B5A7-B261-4E4E-96C5-07EC6E8B9FE7}" sibTransId="{DD533738-39E3-4807-99F7-ED76B163F716}"/>
    <dgm:cxn modelId="{36576366-1D85-4110-9153-1424A1C677FC}" srcId="{C09E7AA3-CC5C-4118-98A4-E0E9A9B23DE9}" destId="{AC9A9745-75C4-4373-888D-32932F51C612}" srcOrd="2" destOrd="0" parTransId="{99522665-C473-4DF1-8E2C-065811160A0C}" sibTransId="{C393BB5E-4418-414F-9BB0-F6ABA7E79E40}"/>
    <dgm:cxn modelId="{F97C7CB2-B703-447D-9096-E9AE01EA5A43}" type="presOf" srcId="{C09E7AA3-CC5C-4118-98A4-E0E9A9B23DE9}" destId="{908B4209-7F7C-42C9-BEAD-E3258235D22C}" srcOrd="0" destOrd="0" presId="urn:microsoft.com/office/officeart/2005/8/layout/list1"/>
    <dgm:cxn modelId="{72771C9B-D86F-43C5-9C0A-DAC8A6D0CED3}" type="presOf" srcId="{AC9A9745-75C4-4373-888D-32932F51C612}" destId="{D975798A-EAA9-43E6-983E-7446908459E8}" srcOrd="1" destOrd="0" presId="urn:microsoft.com/office/officeart/2005/8/layout/list1"/>
    <dgm:cxn modelId="{D499158B-15BC-425F-9D9C-150CD57E012D}" type="presOf" srcId="{90156F7C-B9A0-49A0-9DE1-2FE17831DA65}" destId="{7878ED82-5140-41E7-A93F-74762013B6C8}" srcOrd="1" destOrd="0" presId="urn:microsoft.com/office/officeart/2005/8/layout/list1"/>
    <dgm:cxn modelId="{D61A64D3-59A8-416D-92B6-8CE5482F7B19}" srcId="{C09E7AA3-CC5C-4118-98A4-E0E9A9B23DE9}" destId="{90156F7C-B9A0-49A0-9DE1-2FE17831DA65}" srcOrd="0" destOrd="0" parTransId="{6D037244-72CF-4FEA-97DA-0CCA4C44F30A}" sibTransId="{8817F9BC-F0D7-4BC5-AC1D-CBEC6FF43A59}"/>
    <dgm:cxn modelId="{4370E823-D9C8-4BF9-97DD-531640CC7ADD}" srcId="{C09E7AA3-CC5C-4118-98A4-E0E9A9B23DE9}" destId="{CD04D6CF-A6BD-4B06-9964-AD49347D5970}" srcOrd="4" destOrd="0" parTransId="{47075332-BE5B-49BF-A5F0-8BCEE4D6D841}" sibTransId="{1A657F69-F020-4EB2-BCD2-E299AB467DCF}"/>
    <dgm:cxn modelId="{D0DAB343-E094-47CA-B9F8-2EF4F174AB5C}" type="presOf" srcId="{90156F7C-B9A0-49A0-9DE1-2FE17831DA65}" destId="{02C2E035-D361-4B37-B5DC-9EC132E756EF}" srcOrd="0" destOrd="0" presId="urn:microsoft.com/office/officeart/2005/8/layout/list1"/>
    <dgm:cxn modelId="{393F2A87-2B6A-4923-A7D7-FDDD015358F2}" type="presOf" srcId="{AFC0DD96-5655-4C03-AB11-489EC43D2F11}" destId="{75BD3163-08BC-4170-B9B1-8B1D1C5431C6}" srcOrd="1" destOrd="0" presId="urn:microsoft.com/office/officeart/2005/8/layout/list1"/>
    <dgm:cxn modelId="{4D64BB55-8DE0-4F10-A17F-09AE7722AD6C}" type="presOf" srcId="{565F0A57-0E92-45C6-B9B8-497CCA51156D}" destId="{6BD81A68-F43B-4850-B7B7-B585304A0B7D}" srcOrd="0" destOrd="0" presId="urn:microsoft.com/office/officeart/2005/8/layout/list1"/>
    <dgm:cxn modelId="{309B1553-0A82-4A59-822F-07C587C64365}" type="presOf" srcId="{CD04D6CF-A6BD-4B06-9964-AD49347D5970}" destId="{7F24A757-A165-4849-9C23-2C398E886E2B}" srcOrd="1" destOrd="0" presId="urn:microsoft.com/office/officeart/2005/8/layout/list1"/>
    <dgm:cxn modelId="{F7CE88C7-9336-49FE-BEA9-3A8D24610480}" type="presOf" srcId="{CE1DE070-D252-4F84-8993-7B9D03D9357E}" destId="{E1627471-36D7-40BF-A2E2-C9ED9682BB8A}" srcOrd="1" destOrd="0" presId="urn:microsoft.com/office/officeart/2005/8/layout/list1"/>
    <dgm:cxn modelId="{CD2C1CF0-7754-469B-A3EA-241473E526C4}" type="presOf" srcId="{AC9A9745-75C4-4373-888D-32932F51C612}" destId="{9E579BF0-821A-4B3D-BDA4-0975E9DA40BD}" srcOrd="0" destOrd="0" presId="urn:microsoft.com/office/officeart/2005/8/layout/list1"/>
    <dgm:cxn modelId="{D1B4074F-E2E0-49EE-AC99-CA498347123C}" type="presOf" srcId="{CE1DE070-D252-4F84-8993-7B9D03D9357E}" destId="{20339CE3-51A4-41A7-B20B-0C0890A7DC6C}" srcOrd="0" destOrd="0" presId="urn:microsoft.com/office/officeart/2005/8/layout/list1"/>
    <dgm:cxn modelId="{E9C5E98E-C0E9-4857-BA42-2AD7684FB551}" type="presOf" srcId="{CD04D6CF-A6BD-4B06-9964-AD49347D5970}" destId="{78FCAE3B-03B2-4DEA-82BD-A2A4C74AD8B0}" srcOrd="0" destOrd="0" presId="urn:microsoft.com/office/officeart/2005/8/layout/list1"/>
    <dgm:cxn modelId="{1917126D-E54A-4D81-90FE-2D8D88E191C7}" srcId="{C09E7AA3-CC5C-4118-98A4-E0E9A9B23DE9}" destId="{CE1DE070-D252-4F84-8993-7B9D03D9357E}" srcOrd="1" destOrd="0" parTransId="{AB603621-930D-4FE0-BC8D-E9AA31EC7387}" sibTransId="{10386382-1201-4527-BE67-C1E59174A941}"/>
    <dgm:cxn modelId="{953386A3-9991-407C-AE57-AC8491D426DA}" type="presParOf" srcId="{908B4209-7F7C-42C9-BEAD-E3258235D22C}" destId="{5DE94AB3-9FE5-4E4E-ADF1-A6168AE627FC}" srcOrd="0" destOrd="0" presId="urn:microsoft.com/office/officeart/2005/8/layout/list1"/>
    <dgm:cxn modelId="{F42E1B19-A479-4A42-96BB-B37CF7D2BE2D}" type="presParOf" srcId="{5DE94AB3-9FE5-4E4E-ADF1-A6168AE627FC}" destId="{02C2E035-D361-4B37-B5DC-9EC132E756EF}" srcOrd="0" destOrd="0" presId="urn:microsoft.com/office/officeart/2005/8/layout/list1"/>
    <dgm:cxn modelId="{5AA77471-33A9-4DC5-98BE-DB4C2326C3EA}" type="presParOf" srcId="{5DE94AB3-9FE5-4E4E-ADF1-A6168AE627FC}" destId="{7878ED82-5140-41E7-A93F-74762013B6C8}" srcOrd="1" destOrd="0" presId="urn:microsoft.com/office/officeart/2005/8/layout/list1"/>
    <dgm:cxn modelId="{E643AD16-EE55-4AFC-88F0-99DB568D2F85}" type="presParOf" srcId="{908B4209-7F7C-42C9-BEAD-E3258235D22C}" destId="{31BCCFE8-17ED-4625-BE39-A4214EA86733}" srcOrd="1" destOrd="0" presId="urn:microsoft.com/office/officeart/2005/8/layout/list1"/>
    <dgm:cxn modelId="{5A90938A-0801-4175-B822-6795B3F95B89}" type="presParOf" srcId="{908B4209-7F7C-42C9-BEAD-E3258235D22C}" destId="{0B693B5C-98EC-40BE-B14C-7DE06FBFAB26}" srcOrd="2" destOrd="0" presId="urn:microsoft.com/office/officeart/2005/8/layout/list1"/>
    <dgm:cxn modelId="{8550B149-1C91-4BDD-AC39-F0B3FAA3F195}" type="presParOf" srcId="{908B4209-7F7C-42C9-BEAD-E3258235D22C}" destId="{B422EABC-F662-48DF-89F7-0706A23DBD94}" srcOrd="3" destOrd="0" presId="urn:microsoft.com/office/officeart/2005/8/layout/list1"/>
    <dgm:cxn modelId="{B71429A3-F2AA-4B85-9E82-6ED622578F4F}" type="presParOf" srcId="{908B4209-7F7C-42C9-BEAD-E3258235D22C}" destId="{818D2283-911A-456E-82AE-DC5487B1B098}" srcOrd="4" destOrd="0" presId="urn:microsoft.com/office/officeart/2005/8/layout/list1"/>
    <dgm:cxn modelId="{7BD10153-1B7B-48B5-AEA7-556A05C98390}" type="presParOf" srcId="{818D2283-911A-456E-82AE-DC5487B1B098}" destId="{20339CE3-51A4-41A7-B20B-0C0890A7DC6C}" srcOrd="0" destOrd="0" presId="urn:microsoft.com/office/officeart/2005/8/layout/list1"/>
    <dgm:cxn modelId="{BD237F2D-76BF-4405-92B9-179CF5608A49}" type="presParOf" srcId="{818D2283-911A-456E-82AE-DC5487B1B098}" destId="{E1627471-36D7-40BF-A2E2-C9ED9682BB8A}" srcOrd="1" destOrd="0" presId="urn:microsoft.com/office/officeart/2005/8/layout/list1"/>
    <dgm:cxn modelId="{0AE0729C-C362-46A0-ADBD-B61F1316B7BF}" type="presParOf" srcId="{908B4209-7F7C-42C9-BEAD-E3258235D22C}" destId="{6B014A7A-8F0C-46F9-B9E4-7C43EE4D001B}" srcOrd="5" destOrd="0" presId="urn:microsoft.com/office/officeart/2005/8/layout/list1"/>
    <dgm:cxn modelId="{3BDA6ECA-23CF-464E-B536-073D4481719B}" type="presParOf" srcId="{908B4209-7F7C-42C9-BEAD-E3258235D22C}" destId="{207DBBAF-53EB-4E03-8F42-BEA2D50AABF3}" srcOrd="6" destOrd="0" presId="urn:microsoft.com/office/officeart/2005/8/layout/list1"/>
    <dgm:cxn modelId="{7170E027-8D73-4237-A1E7-0F5DCB75A25E}" type="presParOf" srcId="{908B4209-7F7C-42C9-BEAD-E3258235D22C}" destId="{E958FF00-DBE1-4315-ABD6-3B1977B24388}" srcOrd="7" destOrd="0" presId="urn:microsoft.com/office/officeart/2005/8/layout/list1"/>
    <dgm:cxn modelId="{18BB5193-CE19-41A8-BF84-CABD7C416720}" type="presParOf" srcId="{908B4209-7F7C-42C9-BEAD-E3258235D22C}" destId="{6254E1C3-D5E8-4C0A-A9B7-1602133B8CAB}" srcOrd="8" destOrd="0" presId="urn:microsoft.com/office/officeart/2005/8/layout/list1"/>
    <dgm:cxn modelId="{1F56AE11-87AF-4DA8-ACAB-FEB0D81D025F}" type="presParOf" srcId="{6254E1C3-D5E8-4C0A-A9B7-1602133B8CAB}" destId="{9E579BF0-821A-4B3D-BDA4-0975E9DA40BD}" srcOrd="0" destOrd="0" presId="urn:microsoft.com/office/officeart/2005/8/layout/list1"/>
    <dgm:cxn modelId="{3FC09C68-2323-4A4D-AFD5-B5E47D4A7239}" type="presParOf" srcId="{6254E1C3-D5E8-4C0A-A9B7-1602133B8CAB}" destId="{D975798A-EAA9-43E6-983E-7446908459E8}" srcOrd="1" destOrd="0" presId="urn:microsoft.com/office/officeart/2005/8/layout/list1"/>
    <dgm:cxn modelId="{DDAB7F96-4B20-4E40-936D-F5A15B641037}" type="presParOf" srcId="{908B4209-7F7C-42C9-BEAD-E3258235D22C}" destId="{A232D86E-8351-42CE-8FB8-15161C913387}" srcOrd="9" destOrd="0" presId="urn:microsoft.com/office/officeart/2005/8/layout/list1"/>
    <dgm:cxn modelId="{08170F75-1253-45E4-95DC-BFD63A3EB0F0}" type="presParOf" srcId="{908B4209-7F7C-42C9-BEAD-E3258235D22C}" destId="{031A02BF-1D34-435F-B87B-060AF3520580}" srcOrd="10" destOrd="0" presId="urn:microsoft.com/office/officeart/2005/8/layout/list1"/>
    <dgm:cxn modelId="{0D518210-EA95-456B-AB1C-66342B6B86B2}" type="presParOf" srcId="{908B4209-7F7C-42C9-BEAD-E3258235D22C}" destId="{92FD987B-92BA-46DF-B17D-C91631CEB7ED}" srcOrd="11" destOrd="0" presId="urn:microsoft.com/office/officeart/2005/8/layout/list1"/>
    <dgm:cxn modelId="{CEE9B400-2CB1-408F-B858-7102F688804D}" type="presParOf" srcId="{908B4209-7F7C-42C9-BEAD-E3258235D22C}" destId="{07AECF5C-1018-4278-A392-B343C922F2F7}" srcOrd="12" destOrd="0" presId="urn:microsoft.com/office/officeart/2005/8/layout/list1"/>
    <dgm:cxn modelId="{A0247B8C-59C3-40FF-9118-D98CC5092746}" type="presParOf" srcId="{07AECF5C-1018-4278-A392-B343C922F2F7}" destId="{32ACF564-2C50-4E55-B1F0-EA62F6D2BA9D}" srcOrd="0" destOrd="0" presId="urn:microsoft.com/office/officeart/2005/8/layout/list1"/>
    <dgm:cxn modelId="{53346FB0-461C-4CBD-8ED7-30C9DA048200}" type="presParOf" srcId="{07AECF5C-1018-4278-A392-B343C922F2F7}" destId="{75BD3163-08BC-4170-B9B1-8B1D1C5431C6}" srcOrd="1" destOrd="0" presId="urn:microsoft.com/office/officeart/2005/8/layout/list1"/>
    <dgm:cxn modelId="{F4A674BE-317D-4741-B1CC-093F38EE0A16}" type="presParOf" srcId="{908B4209-7F7C-42C9-BEAD-E3258235D22C}" destId="{E30F4009-2C7E-43EC-901C-BFD8F33C7B68}" srcOrd="13" destOrd="0" presId="urn:microsoft.com/office/officeart/2005/8/layout/list1"/>
    <dgm:cxn modelId="{5B811C90-A7E9-41FF-8587-5D9A3D5DC8AD}" type="presParOf" srcId="{908B4209-7F7C-42C9-BEAD-E3258235D22C}" destId="{4C10794C-C364-4C0A-9E71-28054C70C6E5}" srcOrd="14" destOrd="0" presId="urn:microsoft.com/office/officeart/2005/8/layout/list1"/>
    <dgm:cxn modelId="{DB827DBC-E316-486E-B79B-09D2DC9952C9}" type="presParOf" srcId="{908B4209-7F7C-42C9-BEAD-E3258235D22C}" destId="{7F01A111-E928-460A-AF70-EE02BEB7561C}" srcOrd="15" destOrd="0" presId="urn:microsoft.com/office/officeart/2005/8/layout/list1"/>
    <dgm:cxn modelId="{BAC594C6-4108-4B9E-B543-F3B701944F32}" type="presParOf" srcId="{908B4209-7F7C-42C9-BEAD-E3258235D22C}" destId="{A3EBDB9D-D449-48EC-AF66-45ECF4E4EEB7}" srcOrd="16" destOrd="0" presId="urn:microsoft.com/office/officeart/2005/8/layout/list1"/>
    <dgm:cxn modelId="{9F0A116E-E667-45CB-BDFF-C00C00530101}" type="presParOf" srcId="{A3EBDB9D-D449-48EC-AF66-45ECF4E4EEB7}" destId="{78FCAE3B-03B2-4DEA-82BD-A2A4C74AD8B0}" srcOrd="0" destOrd="0" presId="urn:microsoft.com/office/officeart/2005/8/layout/list1"/>
    <dgm:cxn modelId="{8612A6D3-6E8D-483B-8E80-2123783598DC}" type="presParOf" srcId="{A3EBDB9D-D449-48EC-AF66-45ECF4E4EEB7}" destId="{7F24A757-A165-4849-9C23-2C398E886E2B}" srcOrd="1" destOrd="0" presId="urn:microsoft.com/office/officeart/2005/8/layout/list1"/>
    <dgm:cxn modelId="{B6B4E260-2ADF-4B5D-B6A0-455E105660A9}" type="presParOf" srcId="{908B4209-7F7C-42C9-BEAD-E3258235D22C}" destId="{056B2ED1-6542-4935-B3C5-09A590852BAE}" srcOrd="17" destOrd="0" presId="urn:microsoft.com/office/officeart/2005/8/layout/list1"/>
    <dgm:cxn modelId="{CA892379-7B4E-49BE-AED3-4BD3B32D0611}" type="presParOf" srcId="{908B4209-7F7C-42C9-BEAD-E3258235D22C}" destId="{0695587F-ECE9-46AC-BDAC-CA708F2FDEE4}" srcOrd="18" destOrd="0" presId="urn:microsoft.com/office/officeart/2005/8/layout/list1"/>
    <dgm:cxn modelId="{35D3012D-4BBC-4A2D-84AE-7C31A65F5BF1}" type="presParOf" srcId="{908B4209-7F7C-42C9-BEAD-E3258235D22C}" destId="{7C7B5CA6-1791-429B-9A02-C59815E425F4}" srcOrd="19" destOrd="0" presId="urn:microsoft.com/office/officeart/2005/8/layout/list1"/>
    <dgm:cxn modelId="{057CE117-8537-41B1-A9B3-6BDDBEFA1CB8}" type="presParOf" srcId="{908B4209-7F7C-42C9-BEAD-E3258235D22C}" destId="{C9AAA745-781E-4306-BABC-10E002C87138}" srcOrd="20" destOrd="0" presId="urn:microsoft.com/office/officeart/2005/8/layout/list1"/>
    <dgm:cxn modelId="{80A6DF1A-DE92-4117-A09D-AF530B34CB16}" type="presParOf" srcId="{C9AAA745-781E-4306-BABC-10E002C87138}" destId="{6BD81A68-F43B-4850-B7B7-B585304A0B7D}" srcOrd="0" destOrd="0" presId="urn:microsoft.com/office/officeart/2005/8/layout/list1"/>
    <dgm:cxn modelId="{E06290DE-8B86-41EC-98D7-165073005ACA}" type="presParOf" srcId="{C9AAA745-781E-4306-BABC-10E002C87138}" destId="{72F776B0-BBF6-494C-999F-8461300DC9F8}" srcOrd="1" destOrd="0" presId="urn:microsoft.com/office/officeart/2005/8/layout/list1"/>
    <dgm:cxn modelId="{D7483F38-8BDA-40D8-9961-3F5CA0C80588}" type="presParOf" srcId="{908B4209-7F7C-42C9-BEAD-E3258235D22C}" destId="{B8C0E7C7-EA3C-42DC-9228-2E60A52BBB01}" srcOrd="21" destOrd="0" presId="urn:microsoft.com/office/officeart/2005/8/layout/list1"/>
    <dgm:cxn modelId="{FE9133CE-D0CB-445C-BAD1-2C98115C7612}" type="presParOf" srcId="{908B4209-7F7C-42C9-BEAD-E3258235D22C}" destId="{796653E7-40C6-45F7-926F-A3EEA056A72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1C218C-6CBE-474E-9E49-03B8C6048A68}" type="doc">
      <dgm:prSet loTypeId="urn:microsoft.com/office/officeart/2005/8/layout/default#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E1C2546B-3F4F-46FF-837D-B57070E383CF}">
      <dgm:prSet phldrT="[Texto]"/>
      <dgm:spPr/>
      <dgm:t>
        <a:bodyPr/>
        <a:lstStyle/>
        <a:p>
          <a:r>
            <a:rPr lang="es-ES_tradnl" b="1" dirty="0" smtClean="0"/>
            <a:t>Bromuro de </a:t>
          </a:r>
          <a:r>
            <a:rPr lang="es-ES_tradnl" b="1" dirty="0" err="1" smtClean="0"/>
            <a:t>Ipatropio</a:t>
          </a:r>
          <a:endParaRPr lang="es-ES_tradnl" b="1" dirty="0" smtClean="0"/>
        </a:p>
        <a:p>
          <a:r>
            <a:rPr lang="es-ES_tradnl" b="1" dirty="0" smtClean="0"/>
            <a:t>2-4 disparos 4veces al día</a:t>
          </a:r>
          <a:endParaRPr lang="es-ES_tradnl" b="1" dirty="0"/>
        </a:p>
      </dgm:t>
    </dgm:pt>
    <dgm:pt modelId="{455D9394-91D9-4B77-96C0-FF0619B49E2E}" type="parTrans" cxnId="{0A1902AC-AE69-49C5-BA96-B4BEBF3072D9}">
      <dgm:prSet/>
      <dgm:spPr/>
      <dgm:t>
        <a:bodyPr/>
        <a:lstStyle/>
        <a:p>
          <a:endParaRPr lang="es-ES_tradnl"/>
        </a:p>
      </dgm:t>
    </dgm:pt>
    <dgm:pt modelId="{6E7E2E94-ECB4-4D94-83B2-7FE294410E27}" type="sibTrans" cxnId="{0A1902AC-AE69-49C5-BA96-B4BEBF3072D9}">
      <dgm:prSet/>
      <dgm:spPr/>
      <dgm:t>
        <a:bodyPr/>
        <a:lstStyle/>
        <a:p>
          <a:endParaRPr lang="es-ES_tradnl"/>
        </a:p>
      </dgm:t>
    </dgm:pt>
    <dgm:pt modelId="{441DA505-8254-4E4E-853C-29307CCB1298}">
      <dgm:prSet phldrT="[Texto]"/>
      <dgm:spPr/>
      <dgm:t>
        <a:bodyPr/>
        <a:lstStyle/>
        <a:p>
          <a:r>
            <a:rPr lang="es-ES_tradnl" b="1" dirty="0" err="1" smtClean="0"/>
            <a:t>Salbutamol</a:t>
          </a:r>
          <a:endParaRPr lang="es-ES_tradnl" b="1" dirty="0" smtClean="0"/>
        </a:p>
        <a:p>
          <a:r>
            <a:rPr lang="es-ES_tradnl" b="1" dirty="0" smtClean="0"/>
            <a:t>2 disparos c/6 h</a:t>
          </a:r>
          <a:endParaRPr lang="es-ES_tradnl" b="1" dirty="0"/>
        </a:p>
      </dgm:t>
    </dgm:pt>
    <dgm:pt modelId="{AF0F09B3-821C-4287-8F84-7FFE69CC4EE5}" type="parTrans" cxnId="{384788D7-65FF-4771-8260-BA6AAF404F7E}">
      <dgm:prSet/>
      <dgm:spPr/>
      <dgm:t>
        <a:bodyPr/>
        <a:lstStyle/>
        <a:p>
          <a:endParaRPr lang="es-ES_tradnl"/>
        </a:p>
      </dgm:t>
    </dgm:pt>
    <dgm:pt modelId="{C3600108-3481-4479-B72F-3FC6D1ECCCA3}" type="sibTrans" cxnId="{384788D7-65FF-4771-8260-BA6AAF404F7E}">
      <dgm:prSet/>
      <dgm:spPr/>
      <dgm:t>
        <a:bodyPr/>
        <a:lstStyle/>
        <a:p>
          <a:endParaRPr lang="es-ES_tradnl"/>
        </a:p>
      </dgm:t>
    </dgm:pt>
    <dgm:pt modelId="{A60910EC-21A4-48A9-AEA6-00410090BE82}">
      <dgm:prSet phldrT="[Texto]"/>
      <dgm:spPr/>
      <dgm:t>
        <a:bodyPr/>
        <a:lstStyle/>
        <a:p>
          <a:r>
            <a:rPr lang="es-ES_tradnl" b="1" dirty="0" smtClean="0"/>
            <a:t>Teofilina</a:t>
          </a:r>
        </a:p>
        <a:p>
          <a:r>
            <a:rPr lang="es-ES_tradnl" b="1" dirty="0" smtClean="0"/>
            <a:t>400-600mg/día</a:t>
          </a:r>
          <a:endParaRPr lang="es-ES_tradnl" b="1" dirty="0"/>
        </a:p>
      </dgm:t>
    </dgm:pt>
    <dgm:pt modelId="{7B6E84E3-1765-4112-A457-1FABFA0C35ED}" type="parTrans" cxnId="{C9FEF752-D8EF-4948-8D27-67569546F6FE}">
      <dgm:prSet/>
      <dgm:spPr/>
      <dgm:t>
        <a:bodyPr/>
        <a:lstStyle/>
        <a:p>
          <a:endParaRPr lang="es-ES_tradnl"/>
        </a:p>
      </dgm:t>
    </dgm:pt>
    <dgm:pt modelId="{F86745FA-2EC6-4087-8F79-8444CC71DA65}" type="sibTrans" cxnId="{C9FEF752-D8EF-4948-8D27-67569546F6FE}">
      <dgm:prSet/>
      <dgm:spPr/>
      <dgm:t>
        <a:bodyPr/>
        <a:lstStyle/>
        <a:p>
          <a:endParaRPr lang="es-ES_tradnl"/>
        </a:p>
      </dgm:t>
    </dgm:pt>
    <dgm:pt modelId="{79D424BE-AA06-4A01-90B8-FEE4138601CE}">
      <dgm:prSet phldrT="[Texto]"/>
      <dgm:spPr/>
      <dgm:t>
        <a:bodyPr/>
        <a:lstStyle/>
        <a:p>
          <a:r>
            <a:rPr lang="es-ES_tradnl" b="1" dirty="0" err="1" smtClean="0"/>
            <a:t>Beclometasona</a:t>
          </a:r>
          <a:r>
            <a:rPr lang="es-ES_tradnl" b="1" dirty="0" smtClean="0"/>
            <a:t>, </a:t>
          </a:r>
          <a:r>
            <a:rPr lang="es-ES_tradnl" b="1" dirty="0" err="1" smtClean="0"/>
            <a:t>Triamcinolona</a:t>
          </a:r>
          <a:r>
            <a:rPr lang="es-ES_tradnl" b="1" dirty="0" smtClean="0"/>
            <a:t>,</a:t>
          </a:r>
        </a:p>
        <a:p>
          <a:r>
            <a:rPr lang="es-ES_tradnl" b="1" dirty="0" err="1" smtClean="0"/>
            <a:t>Flunisolida</a:t>
          </a:r>
          <a:endParaRPr lang="es-ES_tradnl" b="1" dirty="0" smtClean="0"/>
        </a:p>
        <a:p>
          <a:r>
            <a:rPr lang="es-ES_tradnl" b="1" dirty="0" smtClean="0"/>
            <a:t>2-4 disparos  2/día </a:t>
          </a:r>
        </a:p>
      </dgm:t>
    </dgm:pt>
    <dgm:pt modelId="{13AB2A38-9615-48DA-9802-750F486C834B}" type="parTrans" cxnId="{37B7D3F5-E88C-4102-83B0-D4E4E9E82569}">
      <dgm:prSet/>
      <dgm:spPr/>
      <dgm:t>
        <a:bodyPr/>
        <a:lstStyle/>
        <a:p>
          <a:endParaRPr lang="es-ES_tradnl"/>
        </a:p>
      </dgm:t>
    </dgm:pt>
    <dgm:pt modelId="{0A8847FB-72B1-4F1F-96F5-32B69FC89B24}" type="sibTrans" cxnId="{37B7D3F5-E88C-4102-83B0-D4E4E9E82569}">
      <dgm:prSet/>
      <dgm:spPr/>
      <dgm:t>
        <a:bodyPr/>
        <a:lstStyle/>
        <a:p>
          <a:endParaRPr lang="es-ES_tradnl"/>
        </a:p>
      </dgm:t>
    </dgm:pt>
    <dgm:pt modelId="{AB81B290-8C28-495F-855C-E1A2C5D3DCBB}">
      <dgm:prSet phldrT="[Texto]"/>
      <dgm:spPr/>
      <dgm:t>
        <a:bodyPr/>
        <a:lstStyle/>
        <a:p>
          <a:r>
            <a:rPr lang="es-ES_tradnl" b="1" dirty="0" err="1" smtClean="0"/>
            <a:t>Prednisona</a:t>
          </a:r>
          <a:endParaRPr lang="es-ES_tradnl" b="1" dirty="0" smtClean="0"/>
        </a:p>
        <a:p>
          <a:r>
            <a:rPr lang="es-ES_tradnl" b="1" dirty="0" smtClean="0"/>
            <a:t>40mg diarios por 2 semanas</a:t>
          </a:r>
          <a:endParaRPr lang="es-ES_tradnl" b="1" dirty="0"/>
        </a:p>
      </dgm:t>
    </dgm:pt>
    <dgm:pt modelId="{4CDEBB01-B758-4BE8-B6E3-1B20092B1CFD}" type="parTrans" cxnId="{D4A4FA96-88EF-44A2-8C7B-40A6A37C017F}">
      <dgm:prSet/>
      <dgm:spPr/>
      <dgm:t>
        <a:bodyPr/>
        <a:lstStyle/>
        <a:p>
          <a:endParaRPr lang="es-ES_tradnl"/>
        </a:p>
      </dgm:t>
    </dgm:pt>
    <dgm:pt modelId="{34BC4853-6BC7-4B4D-997D-D87A9A86DB2D}" type="sibTrans" cxnId="{D4A4FA96-88EF-44A2-8C7B-40A6A37C017F}">
      <dgm:prSet/>
      <dgm:spPr/>
      <dgm:t>
        <a:bodyPr/>
        <a:lstStyle/>
        <a:p>
          <a:endParaRPr lang="es-ES_tradnl"/>
        </a:p>
      </dgm:t>
    </dgm:pt>
    <dgm:pt modelId="{B103FB85-2471-4E31-A426-E0BE1B9BE3B1}" type="pres">
      <dgm:prSet presAssocID="{BF1C218C-6CBE-474E-9E49-03B8C6048A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152AE7-B7BF-4DB3-A297-01E2195AA2DD}" type="pres">
      <dgm:prSet presAssocID="{E1C2546B-3F4F-46FF-837D-B57070E383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73A75F2-5AAD-4D96-9DB1-D194F82AA991}" type="pres">
      <dgm:prSet presAssocID="{6E7E2E94-ECB4-4D94-83B2-7FE294410E27}" presName="sibTrans" presStyleCnt="0"/>
      <dgm:spPr/>
    </dgm:pt>
    <dgm:pt modelId="{B938BCF2-F7C3-41A1-AB85-9A6FC66A12F3}" type="pres">
      <dgm:prSet presAssocID="{441DA505-8254-4E4E-853C-29307CCB12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C74BF1-715A-4F91-B10D-75DC16B27F41}" type="pres">
      <dgm:prSet presAssocID="{C3600108-3481-4479-B72F-3FC6D1ECCCA3}" presName="sibTrans" presStyleCnt="0"/>
      <dgm:spPr/>
    </dgm:pt>
    <dgm:pt modelId="{B111966C-7691-478D-A81A-EB3A0A38273F}" type="pres">
      <dgm:prSet presAssocID="{A60910EC-21A4-48A9-AEA6-00410090BE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F7759DA-DA7A-4FED-9023-6AF3F1ADF5EB}" type="pres">
      <dgm:prSet presAssocID="{F86745FA-2EC6-4087-8F79-8444CC71DA65}" presName="sibTrans" presStyleCnt="0"/>
      <dgm:spPr/>
    </dgm:pt>
    <dgm:pt modelId="{444C105B-3F26-4FF2-9D9C-4833F53085A6}" type="pres">
      <dgm:prSet presAssocID="{79D424BE-AA06-4A01-90B8-FEE4138601CE}" presName="node" presStyleLbl="node1" presStyleIdx="3" presStyleCnt="5" custLinFactNeighborX="-5769" custLinFactNeighborY="-320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2064B25-4298-4F49-B7ED-44F25E358467}" type="pres">
      <dgm:prSet presAssocID="{0A8847FB-72B1-4F1F-96F5-32B69FC89B24}" presName="sibTrans" presStyleCnt="0"/>
      <dgm:spPr/>
    </dgm:pt>
    <dgm:pt modelId="{29BA9D12-68F8-492C-8916-4759D13B589E}" type="pres">
      <dgm:prSet presAssocID="{AB81B290-8C28-495F-855C-E1A2C5D3DC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5D6358C-F191-4B54-BCB9-87E97F6E2073}" type="presOf" srcId="{E1C2546B-3F4F-46FF-837D-B57070E383CF}" destId="{43152AE7-B7BF-4DB3-A297-01E2195AA2DD}" srcOrd="0" destOrd="0" presId="urn:microsoft.com/office/officeart/2005/8/layout/default#2"/>
    <dgm:cxn modelId="{AD1FF785-7094-40ED-B50A-3268DA4FB64B}" type="presOf" srcId="{A60910EC-21A4-48A9-AEA6-00410090BE82}" destId="{B111966C-7691-478D-A81A-EB3A0A38273F}" srcOrd="0" destOrd="0" presId="urn:microsoft.com/office/officeart/2005/8/layout/default#2"/>
    <dgm:cxn modelId="{0A1902AC-AE69-49C5-BA96-B4BEBF3072D9}" srcId="{BF1C218C-6CBE-474E-9E49-03B8C6048A68}" destId="{E1C2546B-3F4F-46FF-837D-B57070E383CF}" srcOrd="0" destOrd="0" parTransId="{455D9394-91D9-4B77-96C0-FF0619B49E2E}" sibTransId="{6E7E2E94-ECB4-4D94-83B2-7FE294410E27}"/>
    <dgm:cxn modelId="{A2DE14A8-1767-4BC7-8640-11C8F029E4F3}" type="presOf" srcId="{AB81B290-8C28-495F-855C-E1A2C5D3DCBB}" destId="{29BA9D12-68F8-492C-8916-4759D13B589E}" srcOrd="0" destOrd="0" presId="urn:microsoft.com/office/officeart/2005/8/layout/default#2"/>
    <dgm:cxn modelId="{C9FEF752-D8EF-4948-8D27-67569546F6FE}" srcId="{BF1C218C-6CBE-474E-9E49-03B8C6048A68}" destId="{A60910EC-21A4-48A9-AEA6-00410090BE82}" srcOrd="2" destOrd="0" parTransId="{7B6E84E3-1765-4112-A457-1FABFA0C35ED}" sibTransId="{F86745FA-2EC6-4087-8F79-8444CC71DA65}"/>
    <dgm:cxn modelId="{D4A4FA96-88EF-44A2-8C7B-40A6A37C017F}" srcId="{BF1C218C-6CBE-474E-9E49-03B8C6048A68}" destId="{AB81B290-8C28-495F-855C-E1A2C5D3DCBB}" srcOrd="4" destOrd="0" parTransId="{4CDEBB01-B758-4BE8-B6E3-1B20092B1CFD}" sibTransId="{34BC4853-6BC7-4B4D-997D-D87A9A86DB2D}"/>
    <dgm:cxn modelId="{37B7D3F5-E88C-4102-83B0-D4E4E9E82569}" srcId="{BF1C218C-6CBE-474E-9E49-03B8C6048A68}" destId="{79D424BE-AA06-4A01-90B8-FEE4138601CE}" srcOrd="3" destOrd="0" parTransId="{13AB2A38-9615-48DA-9802-750F486C834B}" sibTransId="{0A8847FB-72B1-4F1F-96F5-32B69FC89B24}"/>
    <dgm:cxn modelId="{CF9C21B6-C5EA-44EF-A8EF-EB9986A8BD62}" type="presOf" srcId="{441DA505-8254-4E4E-853C-29307CCB1298}" destId="{B938BCF2-F7C3-41A1-AB85-9A6FC66A12F3}" srcOrd="0" destOrd="0" presId="urn:microsoft.com/office/officeart/2005/8/layout/default#2"/>
    <dgm:cxn modelId="{2FF5C0C6-9A4A-452E-8760-6912A070BA7D}" type="presOf" srcId="{79D424BE-AA06-4A01-90B8-FEE4138601CE}" destId="{444C105B-3F26-4FF2-9D9C-4833F53085A6}" srcOrd="0" destOrd="0" presId="urn:microsoft.com/office/officeart/2005/8/layout/default#2"/>
    <dgm:cxn modelId="{384788D7-65FF-4771-8260-BA6AAF404F7E}" srcId="{BF1C218C-6CBE-474E-9E49-03B8C6048A68}" destId="{441DA505-8254-4E4E-853C-29307CCB1298}" srcOrd="1" destOrd="0" parTransId="{AF0F09B3-821C-4287-8F84-7FFE69CC4EE5}" sibTransId="{C3600108-3481-4479-B72F-3FC6D1ECCCA3}"/>
    <dgm:cxn modelId="{7D662945-4D8E-4DF1-98F6-0B006D400943}" type="presOf" srcId="{BF1C218C-6CBE-474E-9E49-03B8C6048A68}" destId="{B103FB85-2471-4E31-A426-E0BE1B9BE3B1}" srcOrd="0" destOrd="0" presId="urn:microsoft.com/office/officeart/2005/8/layout/default#2"/>
    <dgm:cxn modelId="{9BA2E8DA-B487-4715-87D3-3F55DBBFCBCF}" type="presParOf" srcId="{B103FB85-2471-4E31-A426-E0BE1B9BE3B1}" destId="{43152AE7-B7BF-4DB3-A297-01E2195AA2DD}" srcOrd="0" destOrd="0" presId="urn:microsoft.com/office/officeart/2005/8/layout/default#2"/>
    <dgm:cxn modelId="{A3B14082-C880-4C86-8340-4DB48E1B5BF5}" type="presParOf" srcId="{B103FB85-2471-4E31-A426-E0BE1B9BE3B1}" destId="{373A75F2-5AAD-4D96-9DB1-D194F82AA991}" srcOrd="1" destOrd="0" presId="urn:microsoft.com/office/officeart/2005/8/layout/default#2"/>
    <dgm:cxn modelId="{C10E816D-9C0B-45EA-9C56-3CDC9E6FAACB}" type="presParOf" srcId="{B103FB85-2471-4E31-A426-E0BE1B9BE3B1}" destId="{B938BCF2-F7C3-41A1-AB85-9A6FC66A12F3}" srcOrd="2" destOrd="0" presId="urn:microsoft.com/office/officeart/2005/8/layout/default#2"/>
    <dgm:cxn modelId="{1D266A4E-9A32-41D2-9ACE-8E36D54896CF}" type="presParOf" srcId="{B103FB85-2471-4E31-A426-E0BE1B9BE3B1}" destId="{2EC74BF1-715A-4F91-B10D-75DC16B27F41}" srcOrd="3" destOrd="0" presId="urn:microsoft.com/office/officeart/2005/8/layout/default#2"/>
    <dgm:cxn modelId="{8D51897F-DD1B-4516-928E-2DD0B08CC4C1}" type="presParOf" srcId="{B103FB85-2471-4E31-A426-E0BE1B9BE3B1}" destId="{B111966C-7691-478D-A81A-EB3A0A38273F}" srcOrd="4" destOrd="0" presId="urn:microsoft.com/office/officeart/2005/8/layout/default#2"/>
    <dgm:cxn modelId="{E8999088-C6B3-4E57-804A-E326D1AF98EB}" type="presParOf" srcId="{B103FB85-2471-4E31-A426-E0BE1B9BE3B1}" destId="{DF7759DA-DA7A-4FED-9023-6AF3F1ADF5EB}" srcOrd="5" destOrd="0" presId="urn:microsoft.com/office/officeart/2005/8/layout/default#2"/>
    <dgm:cxn modelId="{47A5E632-03C6-4163-A894-6AEE26CF1C22}" type="presParOf" srcId="{B103FB85-2471-4E31-A426-E0BE1B9BE3B1}" destId="{444C105B-3F26-4FF2-9D9C-4833F53085A6}" srcOrd="6" destOrd="0" presId="urn:microsoft.com/office/officeart/2005/8/layout/default#2"/>
    <dgm:cxn modelId="{4BB86617-D52E-475B-96D3-9A4A07E88289}" type="presParOf" srcId="{B103FB85-2471-4E31-A426-E0BE1B9BE3B1}" destId="{E2064B25-4298-4F49-B7ED-44F25E358467}" srcOrd="7" destOrd="0" presId="urn:microsoft.com/office/officeart/2005/8/layout/default#2"/>
    <dgm:cxn modelId="{82A864DD-A434-4E07-8D78-C71D69AE044D}" type="presParOf" srcId="{B103FB85-2471-4E31-A426-E0BE1B9BE3B1}" destId="{29BA9D12-68F8-492C-8916-4759D13B589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DCF833-E3EE-44D6-B1BC-D74F873E7512}" type="doc">
      <dgm:prSet loTypeId="urn:microsoft.com/office/officeart/2005/8/layout/venn1" loCatId="relationship" qsTypeId="urn:microsoft.com/office/officeart/2005/8/quickstyle/3d3" qsCatId="3D" csTypeId="urn:microsoft.com/office/officeart/2005/8/colors/colorful3" csCatId="colorful" phldr="1"/>
      <dgm:spPr/>
    </dgm:pt>
    <dgm:pt modelId="{46C8F553-87CB-4845-9001-619A95F69A7E}">
      <dgm:prSet phldrT="[Texto]"/>
      <dgm:spPr/>
      <dgm:t>
        <a:bodyPr/>
        <a:lstStyle/>
        <a:p>
          <a:r>
            <a:rPr lang="es-ES_tradnl" b="1" dirty="0" smtClean="0">
              <a:solidFill>
                <a:srgbClr val="0A0E02"/>
              </a:solidFill>
            </a:rPr>
            <a:t>Síntomas generales de infección viral</a:t>
          </a:r>
          <a:endParaRPr lang="es-ES_tradnl" b="1" dirty="0">
            <a:solidFill>
              <a:srgbClr val="0A0E02"/>
            </a:solidFill>
          </a:endParaRPr>
        </a:p>
      </dgm:t>
    </dgm:pt>
    <dgm:pt modelId="{C4C6F645-531B-488F-9524-BD5DF46DF09E}" type="parTrans" cxnId="{7E1687FC-E4B0-4C59-B76D-AA640A9A1845}">
      <dgm:prSet/>
      <dgm:spPr/>
      <dgm:t>
        <a:bodyPr/>
        <a:lstStyle/>
        <a:p>
          <a:endParaRPr lang="es-ES_tradnl"/>
        </a:p>
      </dgm:t>
    </dgm:pt>
    <dgm:pt modelId="{CD099DB8-ABCA-4EF1-8EC2-CCD1E84E93C4}" type="sibTrans" cxnId="{7E1687FC-E4B0-4C59-B76D-AA640A9A1845}">
      <dgm:prSet/>
      <dgm:spPr/>
      <dgm:t>
        <a:bodyPr/>
        <a:lstStyle/>
        <a:p>
          <a:endParaRPr lang="es-ES_tradnl"/>
        </a:p>
      </dgm:t>
    </dgm:pt>
    <dgm:pt modelId="{80A31BCA-0B12-4A88-8BA7-E6313F19F936}">
      <dgm:prSet phldrT="[Texto]"/>
      <dgm:spPr/>
      <dgm:t>
        <a:bodyPr/>
        <a:lstStyle/>
        <a:p>
          <a:r>
            <a:rPr lang="es-ES_tradnl" b="1" dirty="0" smtClean="0">
              <a:solidFill>
                <a:srgbClr val="0A0E02"/>
              </a:solidFill>
            </a:rPr>
            <a:t>Síntomas de infección bacteriana</a:t>
          </a:r>
          <a:endParaRPr lang="es-ES_tradnl" b="1" dirty="0">
            <a:solidFill>
              <a:srgbClr val="0A0E02"/>
            </a:solidFill>
          </a:endParaRPr>
        </a:p>
      </dgm:t>
    </dgm:pt>
    <dgm:pt modelId="{B899BA37-07A2-43E9-AA1E-A0F03AE9676D}" type="parTrans" cxnId="{A5B0405F-DE52-4AF6-B189-B5FA5664C664}">
      <dgm:prSet/>
      <dgm:spPr/>
      <dgm:t>
        <a:bodyPr/>
        <a:lstStyle/>
        <a:p>
          <a:endParaRPr lang="es-ES_tradnl"/>
        </a:p>
      </dgm:t>
    </dgm:pt>
    <dgm:pt modelId="{6479FD10-273A-44A7-A0B8-065F94B556D4}" type="sibTrans" cxnId="{A5B0405F-DE52-4AF6-B189-B5FA5664C664}">
      <dgm:prSet/>
      <dgm:spPr/>
      <dgm:t>
        <a:bodyPr/>
        <a:lstStyle/>
        <a:p>
          <a:endParaRPr lang="es-ES_tradnl"/>
        </a:p>
      </dgm:t>
    </dgm:pt>
    <dgm:pt modelId="{6F518E51-DE4A-4785-B59B-A96505480519}">
      <dgm:prSet phldrT="[Texto]"/>
      <dgm:spPr/>
      <dgm:t>
        <a:bodyPr/>
        <a:lstStyle/>
        <a:p>
          <a:r>
            <a:rPr lang="es-ES_tradnl" b="1" dirty="0" smtClean="0">
              <a:solidFill>
                <a:srgbClr val="0A0E02"/>
              </a:solidFill>
            </a:rPr>
            <a:t>Síntomas de catarro bronquial</a:t>
          </a:r>
          <a:endParaRPr lang="es-ES_tradnl" b="1" dirty="0">
            <a:solidFill>
              <a:srgbClr val="0A0E02"/>
            </a:solidFill>
          </a:endParaRPr>
        </a:p>
      </dgm:t>
    </dgm:pt>
    <dgm:pt modelId="{5D442CD2-C271-4643-A24C-831BAE2E4692}" type="parTrans" cxnId="{57575AB7-70D6-4FFC-B291-01E65545246E}">
      <dgm:prSet/>
      <dgm:spPr/>
      <dgm:t>
        <a:bodyPr/>
        <a:lstStyle/>
        <a:p>
          <a:endParaRPr lang="es-ES_tradnl"/>
        </a:p>
      </dgm:t>
    </dgm:pt>
    <dgm:pt modelId="{FDBE482D-4774-4AFE-8A1D-07D3E28869C3}" type="sibTrans" cxnId="{57575AB7-70D6-4FFC-B291-01E65545246E}">
      <dgm:prSet/>
      <dgm:spPr/>
      <dgm:t>
        <a:bodyPr/>
        <a:lstStyle/>
        <a:p>
          <a:endParaRPr lang="es-ES_tradnl"/>
        </a:p>
      </dgm:t>
    </dgm:pt>
    <dgm:pt modelId="{87AAE690-7C9C-4D77-9255-6245F02C555D}" type="pres">
      <dgm:prSet presAssocID="{89DCF833-E3EE-44D6-B1BC-D74F873E7512}" presName="compositeShape" presStyleCnt="0">
        <dgm:presLayoutVars>
          <dgm:chMax val="7"/>
          <dgm:dir/>
          <dgm:resizeHandles val="exact"/>
        </dgm:presLayoutVars>
      </dgm:prSet>
      <dgm:spPr/>
    </dgm:pt>
    <dgm:pt modelId="{DB9BEEB2-03C6-450B-A5AE-A255078E1B37}" type="pres">
      <dgm:prSet presAssocID="{46C8F553-87CB-4845-9001-619A95F69A7E}" presName="circ1" presStyleLbl="vennNode1" presStyleIdx="0" presStyleCnt="3" custLinFactNeighborX="-1156" custLinFactNeighborY="758"/>
      <dgm:spPr/>
      <dgm:t>
        <a:bodyPr/>
        <a:lstStyle/>
        <a:p>
          <a:endParaRPr lang="es-ES_tradnl"/>
        </a:p>
      </dgm:t>
    </dgm:pt>
    <dgm:pt modelId="{BD531718-318C-4F03-9A14-F15459D1453F}" type="pres">
      <dgm:prSet presAssocID="{46C8F553-87CB-4845-9001-619A95F69A7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B12AD08-E5AA-4440-B34D-B22CFA59886F}" type="pres">
      <dgm:prSet presAssocID="{80A31BCA-0B12-4A88-8BA7-E6313F19F936}" presName="circ2" presStyleLbl="vennNode1" presStyleIdx="1" presStyleCnt="3"/>
      <dgm:spPr/>
      <dgm:t>
        <a:bodyPr/>
        <a:lstStyle/>
        <a:p>
          <a:endParaRPr lang="es-ES_tradnl"/>
        </a:p>
      </dgm:t>
    </dgm:pt>
    <dgm:pt modelId="{79030992-05D1-4A69-86AC-3842454178E6}" type="pres">
      <dgm:prSet presAssocID="{80A31BCA-0B12-4A88-8BA7-E6313F19F93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ADF1F72-696B-4FEC-8952-CE20CCD6E3F2}" type="pres">
      <dgm:prSet presAssocID="{6F518E51-DE4A-4785-B59B-A96505480519}" presName="circ3" presStyleLbl="vennNode1" presStyleIdx="2" presStyleCnt="3"/>
      <dgm:spPr/>
      <dgm:t>
        <a:bodyPr/>
        <a:lstStyle/>
        <a:p>
          <a:endParaRPr lang="es-ES_tradnl"/>
        </a:p>
      </dgm:t>
    </dgm:pt>
    <dgm:pt modelId="{4EFEAE9B-96F7-43E4-BD72-BF7C471DC17A}" type="pres">
      <dgm:prSet presAssocID="{6F518E51-DE4A-4785-B59B-A9650548051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EE42B8A-591B-448A-980A-3EA461CD639F}" type="presOf" srcId="{80A31BCA-0B12-4A88-8BA7-E6313F19F936}" destId="{6B12AD08-E5AA-4440-B34D-B22CFA59886F}" srcOrd="0" destOrd="0" presId="urn:microsoft.com/office/officeart/2005/8/layout/venn1"/>
    <dgm:cxn modelId="{4D8F3F85-F9C3-4C35-B717-80647E3DBCD8}" type="presOf" srcId="{80A31BCA-0B12-4A88-8BA7-E6313F19F936}" destId="{79030992-05D1-4A69-86AC-3842454178E6}" srcOrd="1" destOrd="0" presId="urn:microsoft.com/office/officeart/2005/8/layout/venn1"/>
    <dgm:cxn modelId="{7D5BA69E-06A8-4C96-8E24-FF63F4989B71}" type="presOf" srcId="{6F518E51-DE4A-4785-B59B-A96505480519}" destId="{9ADF1F72-696B-4FEC-8952-CE20CCD6E3F2}" srcOrd="0" destOrd="0" presId="urn:microsoft.com/office/officeart/2005/8/layout/venn1"/>
    <dgm:cxn modelId="{7E1687FC-E4B0-4C59-B76D-AA640A9A1845}" srcId="{89DCF833-E3EE-44D6-B1BC-D74F873E7512}" destId="{46C8F553-87CB-4845-9001-619A95F69A7E}" srcOrd="0" destOrd="0" parTransId="{C4C6F645-531B-488F-9524-BD5DF46DF09E}" sibTransId="{CD099DB8-ABCA-4EF1-8EC2-CCD1E84E93C4}"/>
    <dgm:cxn modelId="{5C3EE00B-7A33-4031-A0C9-07C7C6ABD9BE}" type="presOf" srcId="{6F518E51-DE4A-4785-B59B-A96505480519}" destId="{4EFEAE9B-96F7-43E4-BD72-BF7C471DC17A}" srcOrd="1" destOrd="0" presId="urn:microsoft.com/office/officeart/2005/8/layout/venn1"/>
    <dgm:cxn modelId="{6F972932-7169-4880-A474-039C9D8A2AFF}" type="presOf" srcId="{46C8F553-87CB-4845-9001-619A95F69A7E}" destId="{DB9BEEB2-03C6-450B-A5AE-A255078E1B37}" srcOrd="0" destOrd="0" presId="urn:microsoft.com/office/officeart/2005/8/layout/venn1"/>
    <dgm:cxn modelId="{56EB7CF8-E079-4179-A95B-790A0BB652C6}" type="presOf" srcId="{89DCF833-E3EE-44D6-B1BC-D74F873E7512}" destId="{87AAE690-7C9C-4D77-9255-6245F02C555D}" srcOrd="0" destOrd="0" presId="urn:microsoft.com/office/officeart/2005/8/layout/venn1"/>
    <dgm:cxn modelId="{A5B0405F-DE52-4AF6-B189-B5FA5664C664}" srcId="{89DCF833-E3EE-44D6-B1BC-D74F873E7512}" destId="{80A31BCA-0B12-4A88-8BA7-E6313F19F936}" srcOrd="1" destOrd="0" parTransId="{B899BA37-07A2-43E9-AA1E-A0F03AE9676D}" sibTransId="{6479FD10-273A-44A7-A0B8-065F94B556D4}"/>
    <dgm:cxn modelId="{A4B0B617-921A-4029-852E-B485F88B0601}" type="presOf" srcId="{46C8F553-87CB-4845-9001-619A95F69A7E}" destId="{BD531718-318C-4F03-9A14-F15459D1453F}" srcOrd="1" destOrd="0" presId="urn:microsoft.com/office/officeart/2005/8/layout/venn1"/>
    <dgm:cxn modelId="{57575AB7-70D6-4FFC-B291-01E65545246E}" srcId="{89DCF833-E3EE-44D6-B1BC-D74F873E7512}" destId="{6F518E51-DE4A-4785-B59B-A96505480519}" srcOrd="2" destOrd="0" parTransId="{5D442CD2-C271-4643-A24C-831BAE2E4692}" sibTransId="{FDBE482D-4774-4AFE-8A1D-07D3E28869C3}"/>
    <dgm:cxn modelId="{2495359E-7BD3-4282-A389-5260C28D2FC6}" type="presParOf" srcId="{87AAE690-7C9C-4D77-9255-6245F02C555D}" destId="{DB9BEEB2-03C6-450B-A5AE-A255078E1B37}" srcOrd="0" destOrd="0" presId="urn:microsoft.com/office/officeart/2005/8/layout/venn1"/>
    <dgm:cxn modelId="{ABCFFBA1-AACE-4C25-B1AC-4AC3BE9AD610}" type="presParOf" srcId="{87AAE690-7C9C-4D77-9255-6245F02C555D}" destId="{BD531718-318C-4F03-9A14-F15459D1453F}" srcOrd="1" destOrd="0" presId="urn:microsoft.com/office/officeart/2005/8/layout/venn1"/>
    <dgm:cxn modelId="{6BDA2D49-471A-4642-B155-0324F8A6485F}" type="presParOf" srcId="{87AAE690-7C9C-4D77-9255-6245F02C555D}" destId="{6B12AD08-E5AA-4440-B34D-B22CFA59886F}" srcOrd="2" destOrd="0" presId="urn:microsoft.com/office/officeart/2005/8/layout/venn1"/>
    <dgm:cxn modelId="{BFDFA46E-906F-4CF6-9D93-6D1590EFA483}" type="presParOf" srcId="{87AAE690-7C9C-4D77-9255-6245F02C555D}" destId="{79030992-05D1-4A69-86AC-3842454178E6}" srcOrd="3" destOrd="0" presId="urn:microsoft.com/office/officeart/2005/8/layout/venn1"/>
    <dgm:cxn modelId="{1ABF6D1F-F4FE-4362-A6DB-728F97A37BA7}" type="presParOf" srcId="{87AAE690-7C9C-4D77-9255-6245F02C555D}" destId="{9ADF1F72-696B-4FEC-8952-CE20CCD6E3F2}" srcOrd="4" destOrd="0" presId="urn:microsoft.com/office/officeart/2005/8/layout/venn1"/>
    <dgm:cxn modelId="{78896D1F-16A1-45B5-A0E4-70EE91C0C47A}" type="presParOf" srcId="{87AAE690-7C9C-4D77-9255-6245F02C555D}" destId="{4EFEAE9B-96F7-43E4-BD72-BF7C471DC17A}" srcOrd="5" destOrd="0" presId="urn:microsoft.com/office/officeart/2005/8/layout/venn1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47B0FF-4D7A-4FAD-9F30-829B0DBC19F0}" type="doc">
      <dgm:prSet loTypeId="urn:microsoft.com/office/officeart/2005/8/layout/h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831E62B2-AD98-4F05-885C-2CA423857196}">
      <dgm:prSet phldrT="[Texto]"/>
      <dgm:spPr/>
      <dgm:t>
        <a:bodyPr/>
        <a:lstStyle/>
        <a:p>
          <a:r>
            <a:rPr lang="es-ES_tradnl" b="1" dirty="0" smtClean="0"/>
            <a:t>Manifestaciones</a:t>
          </a:r>
        </a:p>
        <a:p>
          <a:r>
            <a:rPr lang="es-ES_tradnl" b="1" dirty="0" smtClean="0"/>
            <a:t>Clínicas</a:t>
          </a:r>
          <a:endParaRPr lang="es-ES_tradnl" b="1" dirty="0"/>
        </a:p>
      </dgm:t>
    </dgm:pt>
    <dgm:pt modelId="{2F185EA1-2CCB-46AE-97FA-B1AD86A722A1}" type="parTrans" cxnId="{56FC8FE4-6DB0-4AA3-A54D-5F07868A2398}">
      <dgm:prSet/>
      <dgm:spPr/>
      <dgm:t>
        <a:bodyPr/>
        <a:lstStyle/>
        <a:p>
          <a:endParaRPr lang="es-ES_tradnl"/>
        </a:p>
      </dgm:t>
    </dgm:pt>
    <dgm:pt modelId="{58F71D83-578C-43F2-AB7E-F2B06846C458}" type="sibTrans" cxnId="{56FC8FE4-6DB0-4AA3-A54D-5F07868A2398}">
      <dgm:prSet/>
      <dgm:spPr/>
      <dgm:t>
        <a:bodyPr/>
        <a:lstStyle/>
        <a:p>
          <a:endParaRPr lang="es-ES_tradnl"/>
        </a:p>
      </dgm:t>
    </dgm:pt>
    <dgm:pt modelId="{CC5042F1-66FC-4FDD-9E72-109E9A24B7BE}">
      <dgm:prSet phldrT="[Texto]"/>
      <dgm:spPr/>
      <dgm:t>
        <a:bodyPr/>
        <a:lstStyle/>
        <a:p>
          <a:r>
            <a:rPr lang="es-ES_tradnl" dirty="0" smtClean="0"/>
            <a:t>Evolución</a:t>
          </a:r>
          <a:endParaRPr lang="es-ES_tradnl" dirty="0"/>
        </a:p>
      </dgm:t>
    </dgm:pt>
    <dgm:pt modelId="{DF9A2CEB-370D-4717-89FE-FD66F63508ED}" type="parTrans" cxnId="{0148022E-7189-476B-8513-5E5CC45BCF30}">
      <dgm:prSet/>
      <dgm:spPr/>
      <dgm:t>
        <a:bodyPr/>
        <a:lstStyle/>
        <a:p>
          <a:endParaRPr lang="es-ES_tradnl"/>
        </a:p>
      </dgm:t>
    </dgm:pt>
    <dgm:pt modelId="{71EE25E2-FC4A-40A0-9DB6-35A0F58FCD4F}" type="sibTrans" cxnId="{0148022E-7189-476B-8513-5E5CC45BCF30}">
      <dgm:prSet/>
      <dgm:spPr/>
      <dgm:t>
        <a:bodyPr/>
        <a:lstStyle/>
        <a:p>
          <a:endParaRPr lang="es-ES_tradnl"/>
        </a:p>
      </dgm:t>
    </dgm:pt>
    <dgm:pt modelId="{794830FC-222A-40D0-81C2-95930F6D6A29}">
      <dgm:prSet phldrT="[Texto]"/>
      <dgm:spPr/>
      <dgm:t>
        <a:bodyPr/>
        <a:lstStyle/>
        <a:p>
          <a:r>
            <a:rPr lang="es-ES_tradnl" b="1" dirty="0" smtClean="0"/>
            <a:t>Laboratorio</a:t>
          </a:r>
          <a:endParaRPr lang="es-ES_tradnl" b="1" dirty="0"/>
        </a:p>
      </dgm:t>
    </dgm:pt>
    <dgm:pt modelId="{6C3E80E4-EB3D-4CB8-9CE3-0D1A1669000F}" type="parTrans" cxnId="{AF42BF51-1ADB-43EC-ADFF-07D58BF0D089}">
      <dgm:prSet/>
      <dgm:spPr/>
      <dgm:t>
        <a:bodyPr/>
        <a:lstStyle/>
        <a:p>
          <a:endParaRPr lang="es-ES_tradnl"/>
        </a:p>
      </dgm:t>
    </dgm:pt>
    <dgm:pt modelId="{F590E3DB-794D-492A-8C78-B15D6C87A064}" type="sibTrans" cxnId="{AF42BF51-1ADB-43EC-ADFF-07D58BF0D089}">
      <dgm:prSet/>
      <dgm:spPr/>
      <dgm:t>
        <a:bodyPr/>
        <a:lstStyle/>
        <a:p>
          <a:endParaRPr lang="es-ES_tradnl"/>
        </a:p>
      </dgm:t>
    </dgm:pt>
    <dgm:pt modelId="{D0408262-B6F4-4074-8992-56D0ACDC422C}">
      <dgm:prSet phldrT="[Texto]"/>
      <dgm:spPr/>
      <dgm:t>
        <a:bodyPr/>
        <a:lstStyle/>
        <a:p>
          <a:r>
            <a:rPr lang="es-ES_tradnl" dirty="0" smtClean="0"/>
            <a:t>BH</a:t>
          </a:r>
          <a:endParaRPr lang="es-ES_tradnl" dirty="0"/>
        </a:p>
      </dgm:t>
    </dgm:pt>
    <dgm:pt modelId="{AA1C4375-B210-4987-986D-F640E38029E3}" type="parTrans" cxnId="{6AC18DFE-393B-432C-8B88-6E9B330D03C1}">
      <dgm:prSet/>
      <dgm:spPr/>
      <dgm:t>
        <a:bodyPr/>
        <a:lstStyle/>
        <a:p>
          <a:endParaRPr lang="es-ES_tradnl"/>
        </a:p>
      </dgm:t>
    </dgm:pt>
    <dgm:pt modelId="{EBF14168-71DB-4F85-8A13-510FA0CA6DDF}" type="sibTrans" cxnId="{6AC18DFE-393B-432C-8B88-6E9B330D03C1}">
      <dgm:prSet/>
      <dgm:spPr/>
      <dgm:t>
        <a:bodyPr/>
        <a:lstStyle/>
        <a:p>
          <a:endParaRPr lang="es-ES_tradnl"/>
        </a:p>
      </dgm:t>
    </dgm:pt>
    <dgm:pt modelId="{7E403450-9A2E-4BD8-9503-949E7C79085C}">
      <dgm:prSet phldrT="[Texto]"/>
      <dgm:spPr/>
      <dgm:t>
        <a:bodyPr/>
        <a:lstStyle/>
        <a:p>
          <a:r>
            <a:rPr lang="es-ES_tradnl" dirty="0" err="1" smtClean="0"/>
            <a:t>Expectoraciòn</a:t>
          </a:r>
          <a:r>
            <a:rPr lang="es-ES_tradnl" dirty="0" smtClean="0"/>
            <a:t>.</a:t>
          </a:r>
          <a:endParaRPr lang="es-ES_tradnl" dirty="0"/>
        </a:p>
      </dgm:t>
    </dgm:pt>
    <dgm:pt modelId="{037850EA-F7D9-42F7-BA59-E50122286996}" type="parTrans" cxnId="{256C9C44-662B-47A0-A8AE-AB7BE629140A}">
      <dgm:prSet/>
      <dgm:spPr/>
      <dgm:t>
        <a:bodyPr/>
        <a:lstStyle/>
        <a:p>
          <a:endParaRPr lang="es-ES_tradnl"/>
        </a:p>
      </dgm:t>
    </dgm:pt>
    <dgm:pt modelId="{D2A0A20F-F4A9-40B2-811E-A4172591692C}" type="sibTrans" cxnId="{256C9C44-662B-47A0-A8AE-AB7BE629140A}">
      <dgm:prSet/>
      <dgm:spPr/>
      <dgm:t>
        <a:bodyPr/>
        <a:lstStyle/>
        <a:p>
          <a:endParaRPr lang="es-ES_tradnl"/>
        </a:p>
      </dgm:t>
    </dgm:pt>
    <dgm:pt modelId="{84F80CB9-32C4-4DF8-B59A-2A11AF185741}">
      <dgm:prSet phldrT="[Texto]"/>
      <dgm:spPr/>
      <dgm:t>
        <a:bodyPr/>
        <a:lstStyle/>
        <a:p>
          <a:r>
            <a:rPr lang="es-ES_tradnl" b="1" dirty="0" smtClean="0"/>
            <a:t>RX</a:t>
          </a:r>
          <a:endParaRPr lang="es-ES_tradnl" b="1" dirty="0"/>
        </a:p>
      </dgm:t>
    </dgm:pt>
    <dgm:pt modelId="{A5367A9F-7352-469D-9672-BDA6998554BD}" type="parTrans" cxnId="{43C98293-7785-4D4E-9F89-678199C0C2BB}">
      <dgm:prSet/>
      <dgm:spPr/>
      <dgm:t>
        <a:bodyPr/>
        <a:lstStyle/>
        <a:p>
          <a:endParaRPr lang="es-ES_tradnl"/>
        </a:p>
      </dgm:t>
    </dgm:pt>
    <dgm:pt modelId="{D4A4492A-013B-4DB7-857C-5B61CB0AE79D}" type="sibTrans" cxnId="{43C98293-7785-4D4E-9F89-678199C0C2BB}">
      <dgm:prSet/>
      <dgm:spPr/>
      <dgm:t>
        <a:bodyPr/>
        <a:lstStyle/>
        <a:p>
          <a:endParaRPr lang="es-ES_tradnl"/>
        </a:p>
      </dgm:t>
    </dgm:pt>
    <dgm:pt modelId="{477F1F08-B8A7-4951-9810-2A9935A6C1B6}">
      <dgm:prSet phldrT="[Texto]"/>
      <dgm:spPr/>
      <dgm:t>
        <a:bodyPr/>
        <a:lstStyle/>
        <a:p>
          <a:r>
            <a:rPr lang="es-ES_tradnl" dirty="0" smtClean="0"/>
            <a:t>Tele de tórax</a:t>
          </a:r>
          <a:endParaRPr lang="es-ES_tradnl" dirty="0"/>
        </a:p>
      </dgm:t>
    </dgm:pt>
    <dgm:pt modelId="{EB7DEF7A-A845-4785-98E8-442C104198AD}" type="parTrans" cxnId="{B4E97FBF-D477-4576-8FD8-BAC3AAD279A0}">
      <dgm:prSet/>
      <dgm:spPr/>
      <dgm:t>
        <a:bodyPr/>
        <a:lstStyle/>
        <a:p>
          <a:endParaRPr lang="es-ES_tradnl"/>
        </a:p>
      </dgm:t>
    </dgm:pt>
    <dgm:pt modelId="{6BF25277-5E9C-4AA7-B641-7B4CA36AE758}" type="sibTrans" cxnId="{B4E97FBF-D477-4576-8FD8-BAC3AAD279A0}">
      <dgm:prSet/>
      <dgm:spPr/>
      <dgm:t>
        <a:bodyPr/>
        <a:lstStyle/>
        <a:p>
          <a:endParaRPr lang="es-ES_tradnl"/>
        </a:p>
      </dgm:t>
    </dgm:pt>
    <dgm:pt modelId="{0EC984CA-E802-4DC2-968C-D996C57F4A7E}" type="pres">
      <dgm:prSet presAssocID="{B647B0FF-4D7A-4FAD-9F30-829B0DBC19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CCE52E4-DC02-4019-B323-13C55D39447B}" type="pres">
      <dgm:prSet presAssocID="{B647B0FF-4D7A-4FAD-9F30-829B0DBC19F0}" presName="tSp" presStyleCnt="0"/>
      <dgm:spPr/>
    </dgm:pt>
    <dgm:pt modelId="{82CE190B-28B3-44A5-8565-A0003FF93FE7}" type="pres">
      <dgm:prSet presAssocID="{B647B0FF-4D7A-4FAD-9F30-829B0DBC19F0}" presName="bSp" presStyleCnt="0"/>
      <dgm:spPr/>
    </dgm:pt>
    <dgm:pt modelId="{6A8895F9-2E35-4622-BA3E-BFEEC70034D9}" type="pres">
      <dgm:prSet presAssocID="{B647B0FF-4D7A-4FAD-9F30-829B0DBC19F0}" presName="process" presStyleCnt="0"/>
      <dgm:spPr/>
    </dgm:pt>
    <dgm:pt modelId="{988228A0-18DD-4C26-833D-940BF257CA6A}" type="pres">
      <dgm:prSet presAssocID="{831E62B2-AD98-4F05-885C-2CA423857196}" presName="composite1" presStyleCnt="0"/>
      <dgm:spPr/>
    </dgm:pt>
    <dgm:pt modelId="{E30B925E-07D7-4884-89FF-023DB4455C93}" type="pres">
      <dgm:prSet presAssocID="{831E62B2-AD98-4F05-885C-2CA423857196}" presName="dummyNode1" presStyleLbl="node1" presStyleIdx="0" presStyleCnt="3"/>
      <dgm:spPr/>
    </dgm:pt>
    <dgm:pt modelId="{098C770E-F3F4-4C43-8249-FCEFD1111F95}" type="pres">
      <dgm:prSet presAssocID="{831E62B2-AD98-4F05-885C-2CA423857196}" presName="childNode1" presStyleLbl="bgAcc1" presStyleIdx="0" presStyleCnt="3" custScaleY="3601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65EAA6-49F5-4F00-94FC-54F5156FF9DE}" type="pres">
      <dgm:prSet presAssocID="{831E62B2-AD98-4F05-885C-2CA42385719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2003155-FA95-41BC-BDAB-F9BEC87034AD}" type="pres">
      <dgm:prSet presAssocID="{831E62B2-AD98-4F05-885C-2CA423857196}" presName="parentNode1" presStyleLbl="node1" presStyleIdx="0" presStyleCnt="3" custScaleX="116406" custScaleY="16722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8E09F1E-DACB-4B62-9104-A89EADE6F834}" type="pres">
      <dgm:prSet presAssocID="{831E62B2-AD98-4F05-885C-2CA423857196}" presName="connSite1" presStyleCnt="0"/>
      <dgm:spPr/>
    </dgm:pt>
    <dgm:pt modelId="{37B2B905-7F6F-4DDF-AC7A-5E6CD27B1963}" type="pres">
      <dgm:prSet presAssocID="{58F71D83-578C-43F2-AB7E-F2B06846C458}" presName="Name9" presStyleLbl="sibTrans2D1" presStyleIdx="0" presStyleCnt="2"/>
      <dgm:spPr/>
      <dgm:t>
        <a:bodyPr/>
        <a:lstStyle/>
        <a:p>
          <a:endParaRPr lang="es-ES_tradnl"/>
        </a:p>
      </dgm:t>
    </dgm:pt>
    <dgm:pt modelId="{E2DB9812-4DF0-4D05-8B7E-1D555EC59385}" type="pres">
      <dgm:prSet presAssocID="{794830FC-222A-40D0-81C2-95930F6D6A29}" presName="composite2" presStyleCnt="0"/>
      <dgm:spPr/>
    </dgm:pt>
    <dgm:pt modelId="{B6B18870-3078-465E-A772-3E93FE9CA7A1}" type="pres">
      <dgm:prSet presAssocID="{794830FC-222A-40D0-81C2-95930F6D6A29}" presName="dummyNode2" presStyleLbl="node1" presStyleIdx="0" presStyleCnt="3"/>
      <dgm:spPr/>
    </dgm:pt>
    <dgm:pt modelId="{0E35511F-B3B0-46FB-9E77-344C76834918}" type="pres">
      <dgm:prSet presAssocID="{794830FC-222A-40D0-81C2-95930F6D6A29}" presName="childNode2" presStyleLbl="bgAcc1" presStyleIdx="1" presStyleCnt="3" custScaleY="53900" custLinFactNeighborX="117" custLinFactNeighborY="-213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2192A01-CB7A-457A-A003-458A0D70BE55}" type="pres">
      <dgm:prSet presAssocID="{794830FC-222A-40D0-81C2-95930F6D6A2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269AB7B-23DF-40D7-8B62-B5334A3EB947}" type="pres">
      <dgm:prSet presAssocID="{794830FC-222A-40D0-81C2-95930F6D6A29}" presName="parentNode2" presStyleLbl="node1" presStyleIdx="1" presStyleCnt="3" custScaleX="109335" custScaleY="13056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DB2DC4A-E114-4ADD-AD74-087581809BE2}" type="pres">
      <dgm:prSet presAssocID="{794830FC-222A-40D0-81C2-95930F6D6A29}" presName="connSite2" presStyleCnt="0"/>
      <dgm:spPr/>
    </dgm:pt>
    <dgm:pt modelId="{4CCDE3B2-2C7F-4850-8D1F-724EA8241A3A}" type="pres">
      <dgm:prSet presAssocID="{F590E3DB-794D-492A-8C78-B15D6C87A064}" presName="Name18" presStyleLbl="sibTrans2D1" presStyleIdx="1" presStyleCnt="2"/>
      <dgm:spPr/>
      <dgm:t>
        <a:bodyPr/>
        <a:lstStyle/>
        <a:p>
          <a:endParaRPr lang="es-ES_tradnl"/>
        </a:p>
      </dgm:t>
    </dgm:pt>
    <dgm:pt modelId="{17719550-C9C0-4CF9-AFFB-46BC3B5D5659}" type="pres">
      <dgm:prSet presAssocID="{84F80CB9-32C4-4DF8-B59A-2A11AF185741}" presName="composite1" presStyleCnt="0"/>
      <dgm:spPr/>
    </dgm:pt>
    <dgm:pt modelId="{314D35E0-B92A-4BD6-86BA-53C26D1283A8}" type="pres">
      <dgm:prSet presAssocID="{84F80CB9-32C4-4DF8-B59A-2A11AF185741}" presName="dummyNode1" presStyleLbl="node1" presStyleIdx="1" presStyleCnt="3"/>
      <dgm:spPr/>
    </dgm:pt>
    <dgm:pt modelId="{430CC54D-A116-4977-A4A6-8A8D4D6B0DFD}" type="pres">
      <dgm:prSet presAssocID="{84F80CB9-32C4-4DF8-B59A-2A11AF185741}" presName="childNode1" presStyleLbl="bgAcc1" presStyleIdx="2" presStyleCnt="3" custScaleY="54517" custLinFactNeighborX="86" custLinFactNeighborY="-1079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AF005E5-C4E8-41F6-9100-5CCED805FF2D}" type="pres">
      <dgm:prSet presAssocID="{84F80CB9-32C4-4DF8-B59A-2A11AF18574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7C4D7B3-7F17-431A-A46C-7E3B6DE0169D}" type="pres">
      <dgm:prSet presAssocID="{84F80CB9-32C4-4DF8-B59A-2A11AF185741}" presName="parentNode1" presStyleLbl="node1" presStyleIdx="2" presStyleCnt="3" custLinFactNeighborX="-13541" custLinFactNeighborY="-7926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FDCA877-1D48-48CB-A7C3-0B4A20B0FA0A}" type="pres">
      <dgm:prSet presAssocID="{84F80CB9-32C4-4DF8-B59A-2A11AF185741}" presName="connSite1" presStyleCnt="0"/>
      <dgm:spPr/>
    </dgm:pt>
  </dgm:ptLst>
  <dgm:cxnLst>
    <dgm:cxn modelId="{43C98293-7785-4D4E-9F89-678199C0C2BB}" srcId="{B647B0FF-4D7A-4FAD-9F30-829B0DBC19F0}" destId="{84F80CB9-32C4-4DF8-B59A-2A11AF185741}" srcOrd="2" destOrd="0" parTransId="{A5367A9F-7352-469D-9672-BDA6998554BD}" sibTransId="{D4A4492A-013B-4DB7-857C-5B61CB0AE79D}"/>
    <dgm:cxn modelId="{D003837A-27BC-412C-BA7D-132ED987086D}" type="presOf" srcId="{CC5042F1-66FC-4FDD-9E72-109E9A24B7BE}" destId="{1265EAA6-49F5-4F00-94FC-54F5156FF9DE}" srcOrd="1" destOrd="0" presId="urn:microsoft.com/office/officeart/2005/8/layout/hProcess4"/>
    <dgm:cxn modelId="{781E4502-F682-4CE7-9BBA-8568FFA9A7CA}" type="presOf" srcId="{794830FC-222A-40D0-81C2-95930F6D6A29}" destId="{5269AB7B-23DF-40D7-8B62-B5334A3EB947}" srcOrd="0" destOrd="0" presId="urn:microsoft.com/office/officeart/2005/8/layout/hProcess4"/>
    <dgm:cxn modelId="{256C9C44-662B-47A0-A8AE-AB7BE629140A}" srcId="{794830FC-222A-40D0-81C2-95930F6D6A29}" destId="{7E403450-9A2E-4BD8-9503-949E7C79085C}" srcOrd="1" destOrd="0" parTransId="{037850EA-F7D9-42F7-BA59-E50122286996}" sibTransId="{D2A0A20F-F4A9-40B2-811E-A4172591692C}"/>
    <dgm:cxn modelId="{F7E24701-CEF8-47A2-936D-592188E7204C}" type="presOf" srcId="{84F80CB9-32C4-4DF8-B59A-2A11AF185741}" destId="{87C4D7B3-7F17-431A-A46C-7E3B6DE0169D}" srcOrd="0" destOrd="0" presId="urn:microsoft.com/office/officeart/2005/8/layout/hProcess4"/>
    <dgm:cxn modelId="{A3631C07-75C7-41F9-B13B-BE1E28EFC623}" type="presOf" srcId="{831E62B2-AD98-4F05-885C-2CA423857196}" destId="{52003155-FA95-41BC-BDAB-F9BEC87034AD}" srcOrd="0" destOrd="0" presId="urn:microsoft.com/office/officeart/2005/8/layout/hProcess4"/>
    <dgm:cxn modelId="{8C75E3BD-2F96-46D8-935F-1E8004E0A714}" type="presOf" srcId="{58F71D83-578C-43F2-AB7E-F2B06846C458}" destId="{37B2B905-7F6F-4DDF-AC7A-5E6CD27B1963}" srcOrd="0" destOrd="0" presId="urn:microsoft.com/office/officeart/2005/8/layout/hProcess4"/>
    <dgm:cxn modelId="{A8CAED99-3C8D-49BE-A96F-1F9B7294BE4A}" type="presOf" srcId="{7E403450-9A2E-4BD8-9503-949E7C79085C}" destId="{0E35511F-B3B0-46FB-9E77-344C76834918}" srcOrd="0" destOrd="1" presId="urn:microsoft.com/office/officeart/2005/8/layout/hProcess4"/>
    <dgm:cxn modelId="{703BAF6A-BE1C-43E0-80B1-8FAE7CA9E060}" type="presOf" srcId="{7E403450-9A2E-4BD8-9503-949E7C79085C}" destId="{C2192A01-CB7A-457A-A003-458A0D70BE55}" srcOrd="1" destOrd="1" presId="urn:microsoft.com/office/officeart/2005/8/layout/hProcess4"/>
    <dgm:cxn modelId="{6EE71C3F-5F11-4B5C-A20E-8FB9EC299788}" type="presOf" srcId="{D0408262-B6F4-4074-8992-56D0ACDC422C}" destId="{0E35511F-B3B0-46FB-9E77-344C76834918}" srcOrd="0" destOrd="0" presId="urn:microsoft.com/office/officeart/2005/8/layout/hProcess4"/>
    <dgm:cxn modelId="{B4E97FBF-D477-4576-8FD8-BAC3AAD279A0}" srcId="{84F80CB9-32C4-4DF8-B59A-2A11AF185741}" destId="{477F1F08-B8A7-4951-9810-2A9935A6C1B6}" srcOrd="0" destOrd="0" parTransId="{EB7DEF7A-A845-4785-98E8-442C104198AD}" sibTransId="{6BF25277-5E9C-4AA7-B641-7B4CA36AE758}"/>
    <dgm:cxn modelId="{AEE3893B-843B-4DE3-BA42-0BB39FB25A00}" type="presOf" srcId="{CC5042F1-66FC-4FDD-9E72-109E9A24B7BE}" destId="{098C770E-F3F4-4C43-8249-FCEFD1111F95}" srcOrd="0" destOrd="0" presId="urn:microsoft.com/office/officeart/2005/8/layout/hProcess4"/>
    <dgm:cxn modelId="{AF42BF51-1ADB-43EC-ADFF-07D58BF0D089}" srcId="{B647B0FF-4D7A-4FAD-9F30-829B0DBC19F0}" destId="{794830FC-222A-40D0-81C2-95930F6D6A29}" srcOrd="1" destOrd="0" parTransId="{6C3E80E4-EB3D-4CB8-9CE3-0D1A1669000F}" sibTransId="{F590E3DB-794D-492A-8C78-B15D6C87A064}"/>
    <dgm:cxn modelId="{79259896-D759-4334-A289-202D7F59841C}" type="presOf" srcId="{B647B0FF-4D7A-4FAD-9F30-829B0DBC19F0}" destId="{0EC984CA-E802-4DC2-968C-D996C57F4A7E}" srcOrd="0" destOrd="0" presId="urn:microsoft.com/office/officeart/2005/8/layout/hProcess4"/>
    <dgm:cxn modelId="{7EE45384-04E8-4A61-8FDF-0DF5254C7B62}" type="presOf" srcId="{477F1F08-B8A7-4951-9810-2A9935A6C1B6}" destId="{FAF005E5-C4E8-41F6-9100-5CCED805FF2D}" srcOrd="1" destOrd="0" presId="urn:microsoft.com/office/officeart/2005/8/layout/hProcess4"/>
    <dgm:cxn modelId="{56FC8FE4-6DB0-4AA3-A54D-5F07868A2398}" srcId="{B647B0FF-4D7A-4FAD-9F30-829B0DBC19F0}" destId="{831E62B2-AD98-4F05-885C-2CA423857196}" srcOrd="0" destOrd="0" parTransId="{2F185EA1-2CCB-46AE-97FA-B1AD86A722A1}" sibTransId="{58F71D83-578C-43F2-AB7E-F2B06846C458}"/>
    <dgm:cxn modelId="{6AC18DFE-393B-432C-8B88-6E9B330D03C1}" srcId="{794830FC-222A-40D0-81C2-95930F6D6A29}" destId="{D0408262-B6F4-4074-8992-56D0ACDC422C}" srcOrd="0" destOrd="0" parTransId="{AA1C4375-B210-4987-986D-F640E38029E3}" sibTransId="{EBF14168-71DB-4F85-8A13-510FA0CA6DDF}"/>
    <dgm:cxn modelId="{0148022E-7189-476B-8513-5E5CC45BCF30}" srcId="{831E62B2-AD98-4F05-885C-2CA423857196}" destId="{CC5042F1-66FC-4FDD-9E72-109E9A24B7BE}" srcOrd="0" destOrd="0" parTransId="{DF9A2CEB-370D-4717-89FE-FD66F63508ED}" sibTransId="{71EE25E2-FC4A-40A0-9DB6-35A0F58FCD4F}"/>
    <dgm:cxn modelId="{BF8B22E6-4AA5-47C3-B4D8-AA589CF0C510}" type="presOf" srcId="{D0408262-B6F4-4074-8992-56D0ACDC422C}" destId="{C2192A01-CB7A-457A-A003-458A0D70BE55}" srcOrd="1" destOrd="0" presId="urn:microsoft.com/office/officeart/2005/8/layout/hProcess4"/>
    <dgm:cxn modelId="{DBF15F5D-4511-41C2-8440-B722E52C8CD6}" type="presOf" srcId="{477F1F08-B8A7-4951-9810-2A9935A6C1B6}" destId="{430CC54D-A116-4977-A4A6-8A8D4D6B0DFD}" srcOrd="0" destOrd="0" presId="urn:microsoft.com/office/officeart/2005/8/layout/hProcess4"/>
    <dgm:cxn modelId="{85B811A1-DDFE-427B-811B-258036C981AD}" type="presOf" srcId="{F590E3DB-794D-492A-8C78-B15D6C87A064}" destId="{4CCDE3B2-2C7F-4850-8D1F-724EA8241A3A}" srcOrd="0" destOrd="0" presId="urn:microsoft.com/office/officeart/2005/8/layout/hProcess4"/>
    <dgm:cxn modelId="{E73634AC-6659-4773-950F-EF32312E365C}" type="presParOf" srcId="{0EC984CA-E802-4DC2-968C-D996C57F4A7E}" destId="{5CCE52E4-DC02-4019-B323-13C55D39447B}" srcOrd="0" destOrd="0" presId="urn:microsoft.com/office/officeart/2005/8/layout/hProcess4"/>
    <dgm:cxn modelId="{A3E6F505-693F-4C16-8CB0-3863641ECA7D}" type="presParOf" srcId="{0EC984CA-E802-4DC2-968C-D996C57F4A7E}" destId="{82CE190B-28B3-44A5-8565-A0003FF93FE7}" srcOrd="1" destOrd="0" presId="urn:microsoft.com/office/officeart/2005/8/layout/hProcess4"/>
    <dgm:cxn modelId="{1EA8A323-2F4F-4F6D-B30E-37FA053907E4}" type="presParOf" srcId="{0EC984CA-E802-4DC2-968C-D996C57F4A7E}" destId="{6A8895F9-2E35-4622-BA3E-BFEEC70034D9}" srcOrd="2" destOrd="0" presId="urn:microsoft.com/office/officeart/2005/8/layout/hProcess4"/>
    <dgm:cxn modelId="{5CB182A2-4FA0-48B8-864A-36012267154F}" type="presParOf" srcId="{6A8895F9-2E35-4622-BA3E-BFEEC70034D9}" destId="{988228A0-18DD-4C26-833D-940BF257CA6A}" srcOrd="0" destOrd="0" presId="urn:microsoft.com/office/officeart/2005/8/layout/hProcess4"/>
    <dgm:cxn modelId="{A52F2107-04ED-423B-AD35-06E269107AAD}" type="presParOf" srcId="{988228A0-18DD-4C26-833D-940BF257CA6A}" destId="{E30B925E-07D7-4884-89FF-023DB4455C93}" srcOrd="0" destOrd="0" presId="urn:microsoft.com/office/officeart/2005/8/layout/hProcess4"/>
    <dgm:cxn modelId="{89773D00-E2DE-4714-832A-01B4B220F5AE}" type="presParOf" srcId="{988228A0-18DD-4C26-833D-940BF257CA6A}" destId="{098C770E-F3F4-4C43-8249-FCEFD1111F95}" srcOrd="1" destOrd="0" presId="urn:microsoft.com/office/officeart/2005/8/layout/hProcess4"/>
    <dgm:cxn modelId="{D5831FB8-8C38-4066-B7A1-5279DA786F17}" type="presParOf" srcId="{988228A0-18DD-4C26-833D-940BF257CA6A}" destId="{1265EAA6-49F5-4F00-94FC-54F5156FF9DE}" srcOrd="2" destOrd="0" presId="urn:microsoft.com/office/officeart/2005/8/layout/hProcess4"/>
    <dgm:cxn modelId="{D95D3F04-FCC7-4F7F-8897-5B17FFC0C9A9}" type="presParOf" srcId="{988228A0-18DD-4C26-833D-940BF257CA6A}" destId="{52003155-FA95-41BC-BDAB-F9BEC87034AD}" srcOrd="3" destOrd="0" presId="urn:microsoft.com/office/officeart/2005/8/layout/hProcess4"/>
    <dgm:cxn modelId="{46EC1937-8DF7-4615-A86C-D7265552D490}" type="presParOf" srcId="{988228A0-18DD-4C26-833D-940BF257CA6A}" destId="{B8E09F1E-DACB-4B62-9104-A89EADE6F834}" srcOrd="4" destOrd="0" presId="urn:microsoft.com/office/officeart/2005/8/layout/hProcess4"/>
    <dgm:cxn modelId="{26171E9A-2208-427F-89ED-728F187B19B6}" type="presParOf" srcId="{6A8895F9-2E35-4622-BA3E-BFEEC70034D9}" destId="{37B2B905-7F6F-4DDF-AC7A-5E6CD27B1963}" srcOrd="1" destOrd="0" presId="urn:microsoft.com/office/officeart/2005/8/layout/hProcess4"/>
    <dgm:cxn modelId="{69ABD50F-AD7E-405B-86D7-58B2A32827D3}" type="presParOf" srcId="{6A8895F9-2E35-4622-BA3E-BFEEC70034D9}" destId="{E2DB9812-4DF0-4D05-8B7E-1D555EC59385}" srcOrd="2" destOrd="0" presId="urn:microsoft.com/office/officeart/2005/8/layout/hProcess4"/>
    <dgm:cxn modelId="{E9D383FF-3CBD-4EB2-A3EC-00D5DB63C2FC}" type="presParOf" srcId="{E2DB9812-4DF0-4D05-8B7E-1D555EC59385}" destId="{B6B18870-3078-465E-A772-3E93FE9CA7A1}" srcOrd="0" destOrd="0" presId="urn:microsoft.com/office/officeart/2005/8/layout/hProcess4"/>
    <dgm:cxn modelId="{90BDEDEC-0537-4C37-B682-31C5BF96D746}" type="presParOf" srcId="{E2DB9812-4DF0-4D05-8B7E-1D555EC59385}" destId="{0E35511F-B3B0-46FB-9E77-344C76834918}" srcOrd="1" destOrd="0" presId="urn:microsoft.com/office/officeart/2005/8/layout/hProcess4"/>
    <dgm:cxn modelId="{E4A71607-E2C9-46E0-872B-45D2150E53F0}" type="presParOf" srcId="{E2DB9812-4DF0-4D05-8B7E-1D555EC59385}" destId="{C2192A01-CB7A-457A-A003-458A0D70BE55}" srcOrd="2" destOrd="0" presId="urn:microsoft.com/office/officeart/2005/8/layout/hProcess4"/>
    <dgm:cxn modelId="{4004F1CD-73F6-4406-A854-F0A2D1205A2B}" type="presParOf" srcId="{E2DB9812-4DF0-4D05-8B7E-1D555EC59385}" destId="{5269AB7B-23DF-40D7-8B62-B5334A3EB947}" srcOrd="3" destOrd="0" presId="urn:microsoft.com/office/officeart/2005/8/layout/hProcess4"/>
    <dgm:cxn modelId="{C55D09C5-4D99-40F1-B4EA-B36BCCB8EFF3}" type="presParOf" srcId="{E2DB9812-4DF0-4D05-8B7E-1D555EC59385}" destId="{7DB2DC4A-E114-4ADD-AD74-087581809BE2}" srcOrd="4" destOrd="0" presId="urn:microsoft.com/office/officeart/2005/8/layout/hProcess4"/>
    <dgm:cxn modelId="{55D98D76-23AD-454A-9063-FD99672CE7A7}" type="presParOf" srcId="{6A8895F9-2E35-4622-BA3E-BFEEC70034D9}" destId="{4CCDE3B2-2C7F-4850-8D1F-724EA8241A3A}" srcOrd="3" destOrd="0" presId="urn:microsoft.com/office/officeart/2005/8/layout/hProcess4"/>
    <dgm:cxn modelId="{A9113844-148D-403E-8C6A-C0DD42E33FB1}" type="presParOf" srcId="{6A8895F9-2E35-4622-BA3E-BFEEC70034D9}" destId="{17719550-C9C0-4CF9-AFFB-46BC3B5D5659}" srcOrd="4" destOrd="0" presId="urn:microsoft.com/office/officeart/2005/8/layout/hProcess4"/>
    <dgm:cxn modelId="{55794015-D7F9-4C9A-9184-8E696218AD41}" type="presParOf" srcId="{17719550-C9C0-4CF9-AFFB-46BC3B5D5659}" destId="{314D35E0-B92A-4BD6-86BA-53C26D1283A8}" srcOrd="0" destOrd="0" presId="urn:microsoft.com/office/officeart/2005/8/layout/hProcess4"/>
    <dgm:cxn modelId="{715C2B9B-D08D-4F25-8490-4977E5C8D096}" type="presParOf" srcId="{17719550-C9C0-4CF9-AFFB-46BC3B5D5659}" destId="{430CC54D-A116-4977-A4A6-8A8D4D6B0DFD}" srcOrd="1" destOrd="0" presId="urn:microsoft.com/office/officeart/2005/8/layout/hProcess4"/>
    <dgm:cxn modelId="{9A7F54B2-3212-4547-91E6-3CC2E784E13F}" type="presParOf" srcId="{17719550-C9C0-4CF9-AFFB-46BC3B5D5659}" destId="{FAF005E5-C4E8-41F6-9100-5CCED805FF2D}" srcOrd="2" destOrd="0" presId="urn:microsoft.com/office/officeart/2005/8/layout/hProcess4"/>
    <dgm:cxn modelId="{01080452-0733-46A3-9C9D-DB81920BF400}" type="presParOf" srcId="{17719550-C9C0-4CF9-AFFB-46BC3B5D5659}" destId="{87C4D7B3-7F17-431A-A46C-7E3B6DE0169D}" srcOrd="3" destOrd="0" presId="urn:microsoft.com/office/officeart/2005/8/layout/hProcess4"/>
    <dgm:cxn modelId="{CB69BEC8-702F-4777-9D02-68AB4443F5CE}" type="presParOf" srcId="{17719550-C9C0-4CF9-AFFB-46BC3B5D5659}" destId="{BFDCA877-1D48-48CB-A7C3-0B4A20B0FA0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63E502-4DBC-4EC1-BFAC-1FD77F9F7105}" type="doc">
      <dgm:prSet loTypeId="urn:microsoft.com/office/officeart/2005/8/layout/default#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_tradnl"/>
        </a:p>
      </dgm:t>
    </dgm:pt>
    <dgm:pt modelId="{1EF4B2FC-0103-438C-97A6-E5D2319D028D}">
      <dgm:prSet phldrT="[Texto]"/>
      <dgm:spPr/>
      <dgm:t>
        <a:bodyPr/>
        <a:lstStyle/>
        <a:p>
          <a:r>
            <a:rPr lang="es-ES_tradnl" dirty="0" err="1" smtClean="0"/>
            <a:t>Eritromicina</a:t>
          </a:r>
          <a:r>
            <a:rPr lang="es-ES_tradnl" dirty="0" smtClean="0"/>
            <a:t> ò tetraciclina</a:t>
          </a:r>
        </a:p>
        <a:p>
          <a:r>
            <a:rPr lang="es-ES_tradnl" dirty="0" smtClean="0"/>
            <a:t>500mg c/6h x 10 días</a:t>
          </a:r>
          <a:endParaRPr lang="es-ES_tradnl" dirty="0"/>
        </a:p>
      </dgm:t>
    </dgm:pt>
    <dgm:pt modelId="{943AB3F6-9228-4AAB-803B-521DB4476844}" type="parTrans" cxnId="{2A59A9DB-579A-4458-8213-0D182FA88D22}">
      <dgm:prSet/>
      <dgm:spPr/>
      <dgm:t>
        <a:bodyPr/>
        <a:lstStyle/>
        <a:p>
          <a:endParaRPr lang="es-ES_tradnl"/>
        </a:p>
      </dgm:t>
    </dgm:pt>
    <dgm:pt modelId="{C4789FF5-7EFA-406C-81BB-B9AA1CBD0736}" type="sibTrans" cxnId="{2A59A9DB-579A-4458-8213-0D182FA88D22}">
      <dgm:prSet/>
      <dgm:spPr/>
      <dgm:t>
        <a:bodyPr/>
        <a:lstStyle/>
        <a:p>
          <a:endParaRPr lang="es-ES_tradnl"/>
        </a:p>
      </dgm:t>
    </dgm:pt>
    <dgm:pt modelId="{1A1E8037-F725-433D-AE08-086340CFBC81}">
      <dgm:prSet phldrT="[Texto]"/>
      <dgm:spPr/>
      <dgm:t>
        <a:bodyPr/>
        <a:lstStyle/>
        <a:p>
          <a:r>
            <a:rPr lang="es-ES_tradnl" dirty="0" err="1" smtClean="0"/>
            <a:t>Amoxicilina</a:t>
          </a:r>
          <a:r>
            <a:rPr lang="es-ES_tradnl" dirty="0" smtClean="0"/>
            <a:t> </a:t>
          </a:r>
        </a:p>
        <a:p>
          <a:r>
            <a:rPr lang="es-ES_tradnl" dirty="0" smtClean="0"/>
            <a:t>500mg c/8h x 10 </a:t>
          </a:r>
          <a:r>
            <a:rPr lang="es-ES_tradnl" dirty="0" err="1" smtClean="0"/>
            <a:t>dìas</a:t>
          </a:r>
          <a:endParaRPr lang="es-ES_tradnl" dirty="0"/>
        </a:p>
      </dgm:t>
    </dgm:pt>
    <dgm:pt modelId="{D0B7BA14-031F-4F06-BF75-905EE7A446E6}" type="parTrans" cxnId="{533A750F-0727-4B73-92E3-F96AAD4B084E}">
      <dgm:prSet/>
      <dgm:spPr/>
      <dgm:t>
        <a:bodyPr/>
        <a:lstStyle/>
        <a:p>
          <a:endParaRPr lang="es-ES_tradnl"/>
        </a:p>
      </dgm:t>
    </dgm:pt>
    <dgm:pt modelId="{264C95E2-CCC0-4B09-95EE-75DF265EC573}" type="sibTrans" cxnId="{533A750F-0727-4B73-92E3-F96AAD4B084E}">
      <dgm:prSet/>
      <dgm:spPr/>
      <dgm:t>
        <a:bodyPr/>
        <a:lstStyle/>
        <a:p>
          <a:endParaRPr lang="es-ES_tradnl"/>
        </a:p>
      </dgm:t>
    </dgm:pt>
    <dgm:pt modelId="{40AE14BC-1257-4953-B2A9-D18B37566C02}">
      <dgm:prSet phldrT="[Texto]"/>
      <dgm:spPr/>
      <dgm:t>
        <a:bodyPr/>
        <a:lstStyle/>
        <a:p>
          <a:r>
            <a:rPr lang="es-ES_tradnl" dirty="0" smtClean="0"/>
            <a:t>TMP-SMX</a:t>
          </a:r>
        </a:p>
        <a:p>
          <a:r>
            <a:rPr lang="es-ES_tradnl" dirty="0" smtClean="0"/>
            <a:t>160/80mg c/12h</a:t>
          </a:r>
        </a:p>
        <a:p>
          <a:r>
            <a:rPr lang="es-ES_tradnl" dirty="0" smtClean="0"/>
            <a:t>  y </a:t>
          </a:r>
          <a:r>
            <a:rPr lang="es-ES_tradnl" dirty="0" err="1" smtClean="0"/>
            <a:t>cefalosporinas</a:t>
          </a:r>
          <a:endParaRPr lang="es-ES_tradnl" dirty="0" smtClean="0"/>
        </a:p>
        <a:p>
          <a:r>
            <a:rPr lang="es-ES_tradnl" dirty="0" smtClean="0"/>
            <a:t>X 10 </a:t>
          </a:r>
          <a:r>
            <a:rPr lang="es-ES_tradnl" dirty="0" err="1" smtClean="0"/>
            <a:t>dìas</a:t>
          </a:r>
          <a:endParaRPr lang="es-ES_tradnl" dirty="0"/>
        </a:p>
      </dgm:t>
    </dgm:pt>
    <dgm:pt modelId="{C6A9F6F7-8B20-424A-A2AE-500DA49916AC}" type="parTrans" cxnId="{8CF73152-E13F-4EC1-8E40-AA0FEE53D639}">
      <dgm:prSet/>
      <dgm:spPr/>
      <dgm:t>
        <a:bodyPr/>
        <a:lstStyle/>
        <a:p>
          <a:endParaRPr lang="es-ES_tradnl"/>
        </a:p>
      </dgm:t>
    </dgm:pt>
    <dgm:pt modelId="{DA9F44D5-36B1-4864-9E8A-9EDF973C964B}" type="sibTrans" cxnId="{8CF73152-E13F-4EC1-8E40-AA0FEE53D639}">
      <dgm:prSet/>
      <dgm:spPr/>
      <dgm:t>
        <a:bodyPr/>
        <a:lstStyle/>
        <a:p>
          <a:endParaRPr lang="es-ES_tradnl"/>
        </a:p>
      </dgm:t>
    </dgm:pt>
    <dgm:pt modelId="{55F30E74-DD48-436F-9F32-8A4C6FA8ACA4}">
      <dgm:prSet phldrT="[Texto]"/>
      <dgm:spPr/>
      <dgm:t>
        <a:bodyPr/>
        <a:lstStyle/>
        <a:p>
          <a:r>
            <a:rPr lang="es-ES_tradnl" dirty="0" err="1" smtClean="0"/>
            <a:t>Loracarbef</a:t>
          </a:r>
          <a:endParaRPr lang="es-ES_tradnl" dirty="0" smtClean="0"/>
        </a:p>
        <a:p>
          <a:r>
            <a:rPr lang="es-ES_tradnl" dirty="0" smtClean="0"/>
            <a:t>200-400 mg 2 veces al día</a:t>
          </a:r>
          <a:endParaRPr lang="es-ES_tradnl" dirty="0"/>
        </a:p>
      </dgm:t>
    </dgm:pt>
    <dgm:pt modelId="{E4D51B89-0E99-41BF-AADA-1BABE2552AFC}" type="parTrans" cxnId="{8FB0C9A0-A3DD-4FD6-9A3D-F5F500711505}">
      <dgm:prSet/>
      <dgm:spPr/>
      <dgm:t>
        <a:bodyPr/>
        <a:lstStyle/>
        <a:p>
          <a:endParaRPr lang="es-ES_tradnl"/>
        </a:p>
      </dgm:t>
    </dgm:pt>
    <dgm:pt modelId="{3E96B883-F768-4C1B-856D-7577072871A5}" type="sibTrans" cxnId="{8FB0C9A0-A3DD-4FD6-9A3D-F5F500711505}">
      <dgm:prSet/>
      <dgm:spPr/>
      <dgm:t>
        <a:bodyPr/>
        <a:lstStyle/>
        <a:p>
          <a:endParaRPr lang="es-ES_tradnl"/>
        </a:p>
      </dgm:t>
    </dgm:pt>
    <dgm:pt modelId="{38555FF0-7350-40D4-8BE1-69AA1AEFDB23}">
      <dgm:prSet phldrT="[Texto]"/>
      <dgm:spPr/>
      <dgm:t>
        <a:bodyPr/>
        <a:lstStyle/>
        <a:p>
          <a:r>
            <a:rPr lang="es-ES_tradnl" dirty="0" smtClean="0"/>
            <a:t>Ampicilina</a:t>
          </a:r>
        </a:p>
        <a:p>
          <a:r>
            <a:rPr lang="es-ES_tradnl" dirty="0" smtClean="0"/>
            <a:t>500-1000mg 3 veces al día x 10 días </a:t>
          </a:r>
          <a:endParaRPr lang="es-ES_tradnl" dirty="0"/>
        </a:p>
      </dgm:t>
    </dgm:pt>
    <dgm:pt modelId="{D47AE319-9CDB-4C45-ABB2-6018A28BCE7B}" type="parTrans" cxnId="{3D80790B-FBD9-4E00-AF6A-9282EC19079D}">
      <dgm:prSet/>
      <dgm:spPr/>
      <dgm:t>
        <a:bodyPr/>
        <a:lstStyle/>
        <a:p>
          <a:endParaRPr lang="es-ES_tradnl"/>
        </a:p>
      </dgm:t>
    </dgm:pt>
    <dgm:pt modelId="{8C202255-57E6-439E-923B-89F1901901E8}" type="sibTrans" cxnId="{3D80790B-FBD9-4E00-AF6A-9282EC19079D}">
      <dgm:prSet/>
      <dgm:spPr/>
      <dgm:t>
        <a:bodyPr/>
        <a:lstStyle/>
        <a:p>
          <a:endParaRPr lang="es-ES_tradnl"/>
        </a:p>
      </dgm:t>
    </dgm:pt>
    <dgm:pt modelId="{35B435EC-DBA2-42A5-97A3-A586646FF03B}" type="pres">
      <dgm:prSet presAssocID="{0563E502-4DBC-4EC1-BFAC-1FD77F9F71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F260787-BB59-4529-9D35-5327C25F1931}" type="pres">
      <dgm:prSet presAssocID="{1EF4B2FC-0103-438C-97A6-E5D2319D02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978B6F-14D6-42A0-9CDF-D78A503D8A7A}" type="pres">
      <dgm:prSet presAssocID="{C4789FF5-7EFA-406C-81BB-B9AA1CBD0736}" presName="sibTrans" presStyleCnt="0"/>
      <dgm:spPr/>
    </dgm:pt>
    <dgm:pt modelId="{57844CB4-3FB5-4A81-8A70-821007B7B545}" type="pres">
      <dgm:prSet presAssocID="{1A1E8037-F725-433D-AE08-086340CFBC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56FE69-688F-4312-A301-F32AF8E2854C}" type="pres">
      <dgm:prSet presAssocID="{264C95E2-CCC0-4B09-95EE-75DF265EC573}" presName="sibTrans" presStyleCnt="0"/>
      <dgm:spPr/>
    </dgm:pt>
    <dgm:pt modelId="{16969CD0-30FE-4AF7-A5FD-36A0841039B8}" type="pres">
      <dgm:prSet presAssocID="{40AE14BC-1257-4953-B2A9-D18B37566C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E47DA3-EAF7-46A6-B06E-FC49C49A711F}" type="pres">
      <dgm:prSet presAssocID="{DA9F44D5-36B1-4864-9E8A-9EDF973C964B}" presName="sibTrans" presStyleCnt="0"/>
      <dgm:spPr/>
    </dgm:pt>
    <dgm:pt modelId="{440CCFAC-1296-4C14-BB74-4395B3C8475A}" type="pres">
      <dgm:prSet presAssocID="{55F30E74-DD48-436F-9F32-8A4C6FA8AC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FA760B-8D70-421D-87D9-8621B07E08D6}" type="pres">
      <dgm:prSet presAssocID="{3E96B883-F768-4C1B-856D-7577072871A5}" presName="sibTrans" presStyleCnt="0"/>
      <dgm:spPr/>
    </dgm:pt>
    <dgm:pt modelId="{BA28F8FB-1096-4E71-962F-D3F7D7CD3848}" type="pres">
      <dgm:prSet presAssocID="{38555FF0-7350-40D4-8BE1-69AA1AEFDB2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5D46521-2B17-4D84-96FE-5DBDF1C6C57A}" type="presOf" srcId="{0563E502-4DBC-4EC1-BFAC-1FD77F9F7105}" destId="{35B435EC-DBA2-42A5-97A3-A586646FF03B}" srcOrd="0" destOrd="0" presId="urn:microsoft.com/office/officeart/2005/8/layout/default#1"/>
    <dgm:cxn modelId="{A8311E5E-F2DD-4D57-A70C-ABB5361BFAAF}" type="presOf" srcId="{40AE14BC-1257-4953-B2A9-D18B37566C02}" destId="{16969CD0-30FE-4AF7-A5FD-36A0841039B8}" srcOrd="0" destOrd="0" presId="urn:microsoft.com/office/officeart/2005/8/layout/default#1"/>
    <dgm:cxn modelId="{8FB0C9A0-A3DD-4FD6-9A3D-F5F500711505}" srcId="{0563E502-4DBC-4EC1-BFAC-1FD77F9F7105}" destId="{55F30E74-DD48-436F-9F32-8A4C6FA8ACA4}" srcOrd="3" destOrd="0" parTransId="{E4D51B89-0E99-41BF-AADA-1BABE2552AFC}" sibTransId="{3E96B883-F768-4C1B-856D-7577072871A5}"/>
    <dgm:cxn modelId="{3D80790B-FBD9-4E00-AF6A-9282EC19079D}" srcId="{0563E502-4DBC-4EC1-BFAC-1FD77F9F7105}" destId="{38555FF0-7350-40D4-8BE1-69AA1AEFDB23}" srcOrd="4" destOrd="0" parTransId="{D47AE319-9CDB-4C45-ABB2-6018A28BCE7B}" sibTransId="{8C202255-57E6-439E-923B-89F1901901E8}"/>
    <dgm:cxn modelId="{597D35A4-58DC-4384-957A-B54D0EB36E73}" type="presOf" srcId="{55F30E74-DD48-436F-9F32-8A4C6FA8ACA4}" destId="{440CCFAC-1296-4C14-BB74-4395B3C8475A}" srcOrd="0" destOrd="0" presId="urn:microsoft.com/office/officeart/2005/8/layout/default#1"/>
    <dgm:cxn modelId="{8CF73152-E13F-4EC1-8E40-AA0FEE53D639}" srcId="{0563E502-4DBC-4EC1-BFAC-1FD77F9F7105}" destId="{40AE14BC-1257-4953-B2A9-D18B37566C02}" srcOrd="2" destOrd="0" parTransId="{C6A9F6F7-8B20-424A-A2AE-500DA49916AC}" sibTransId="{DA9F44D5-36B1-4864-9E8A-9EDF973C964B}"/>
    <dgm:cxn modelId="{F51BC11C-01E0-4827-AC5D-DD4EEF411CF5}" type="presOf" srcId="{1EF4B2FC-0103-438C-97A6-E5D2319D028D}" destId="{CF260787-BB59-4529-9D35-5327C25F1931}" srcOrd="0" destOrd="0" presId="urn:microsoft.com/office/officeart/2005/8/layout/default#1"/>
    <dgm:cxn modelId="{B1D4D4A1-B57E-43E7-ACC4-49A2955FC56D}" type="presOf" srcId="{38555FF0-7350-40D4-8BE1-69AA1AEFDB23}" destId="{BA28F8FB-1096-4E71-962F-D3F7D7CD3848}" srcOrd="0" destOrd="0" presId="urn:microsoft.com/office/officeart/2005/8/layout/default#1"/>
    <dgm:cxn modelId="{2A59A9DB-579A-4458-8213-0D182FA88D22}" srcId="{0563E502-4DBC-4EC1-BFAC-1FD77F9F7105}" destId="{1EF4B2FC-0103-438C-97A6-E5D2319D028D}" srcOrd="0" destOrd="0" parTransId="{943AB3F6-9228-4AAB-803B-521DB4476844}" sibTransId="{C4789FF5-7EFA-406C-81BB-B9AA1CBD0736}"/>
    <dgm:cxn modelId="{08B5E5DA-640F-4C61-9348-592AB96CD838}" type="presOf" srcId="{1A1E8037-F725-433D-AE08-086340CFBC81}" destId="{57844CB4-3FB5-4A81-8A70-821007B7B545}" srcOrd="0" destOrd="0" presId="urn:microsoft.com/office/officeart/2005/8/layout/default#1"/>
    <dgm:cxn modelId="{533A750F-0727-4B73-92E3-F96AAD4B084E}" srcId="{0563E502-4DBC-4EC1-BFAC-1FD77F9F7105}" destId="{1A1E8037-F725-433D-AE08-086340CFBC81}" srcOrd="1" destOrd="0" parTransId="{D0B7BA14-031F-4F06-BF75-905EE7A446E6}" sibTransId="{264C95E2-CCC0-4B09-95EE-75DF265EC573}"/>
    <dgm:cxn modelId="{A4D0186F-AD1E-41D1-8DBF-CA65A408E2FA}" type="presParOf" srcId="{35B435EC-DBA2-42A5-97A3-A586646FF03B}" destId="{CF260787-BB59-4529-9D35-5327C25F1931}" srcOrd="0" destOrd="0" presId="urn:microsoft.com/office/officeart/2005/8/layout/default#1"/>
    <dgm:cxn modelId="{3D81BD09-4928-4116-91BC-AFD5CD769B6E}" type="presParOf" srcId="{35B435EC-DBA2-42A5-97A3-A586646FF03B}" destId="{3B978B6F-14D6-42A0-9CDF-D78A503D8A7A}" srcOrd="1" destOrd="0" presId="urn:microsoft.com/office/officeart/2005/8/layout/default#1"/>
    <dgm:cxn modelId="{29EE69AE-FFCA-4851-BD98-E8BF0C6FE297}" type="presParOf" srcId="{35B435EC-DBA2-42A5-97A3-A586646FF03B}" destId="{57844CB4-3FB5-4A81-8A70-821007B7B545}" srcOrd="2" destOrd="0" presId="urn:microsoft.com/office/officeart/2005/8/layout/default#1"/>
    <dgm:cxn modelId="{6DDFE532-6C04-4308-B3C8-D2E82DBE1BEF}" type="presParOf" srcId="{35B435EC-DBA2-42A5-97A3-A586646FF03B}" destId="{5656FE69-688F-4312-A301-F32AF8E2854C}" srcOrd="3" destOrd="0" presId="urn:microsoft.com/office/officeart/2005/8/layout/default#1"/>
    <dgm:cxn modelId="{5F72F384-6570-4D8C-8B7C-D40DCF43CFC6}" type="presParOf" srcId="{35B435EC-DBA2-42A5-97A3-A586646FF03B}" destId="{16969CD0-30FE-4AF7-A5FD-36A0841039B8}" srcOrd="4" destOrd="0" presId="urn:microsoft.com/office/officeart/2005/8/layout/default#1"/>
    <dgm:cxn modelId="{BB20F9A1-6FAB-40BA-88F8-5129A558F462}" type="presParOf" srcId="{35B435EC-DBA2-42A5-97A3-A586646FF03B}" destId="{91E47DA3-EAF7-46A6-B06E-FC49C49A711F}" srcOrd="5" destOrd="0" presId="urn:microsoft.com/office/officeart/2005/8/layout/default#1"/>
    <dgm:cxn modelId="{C1A208EE-6186-45D3-8512-D7C2CCF30DB6}" type="presParOf" srcId="{35B435EC-DBA2-42A5-97A3-A586646FF03B}" destId="{440CCFAC-1296-4C14-BB74-4395B3C8475A}" srcOrd="6" destOrd="0" presId="urn:microsoft.com/office/officeart/2005/8/layout/default#1"/>
    <dgm:cxn modelId="{B03080F3-2D8A-42EC-8B44-BDF33D9901FC}" type="presParOf" srcId="{35B435EC-DBA2-42A5-97A3-A586646FF03B}" destId="{ABFA760B-8D70-421D-87D9-8621B07E08D6}" srcOrd="7" destOrd="0" presId="urn:microsoft.com/office/officeart/2005/8/layout/default#1"/>
    <dgm:cxn modelId="{3CD7F4FA-EA6D-40D3-BF7C-8FBF01393ACB}" type="presParOf" srcId="{35B435EC-DBA2-42A5-97A3-A586646FF03B}" destId="{BA28F8FB-1096-4E71-962F-D3F7D7CD3848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C542BE-7274-487E-939C-38A4A06A57D3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_tradnl"/>
        </a:p>
      </dgm:t>
    </dgm:pt>
    <dgm:pt modelId="{D06EEFE4-85CF-4F56-A8DB-355AB3AA86C7}">
      <dgm:prSet custT="1"/>
      <dgm:spPr/>
      <dgm:t>
        <a:bodyPr/>
        <a:lstStyle/>
        <a:p>
          <a:pPr rtl="0"/>
          <a:r>
            <a:rPr lang="es-ES_tradnl" sz="1600" b="1" dirty="0" smtClean="0"/>
            <a:t>20% adultos masculinos</a:t>
          </a:r>
          <a:endParaRPr lang="es-ES_tradnl" sz="1600" b="1" dirty="0"/>
        </a:p>
      </dgm:t>
    </dgm:pt>
    <dgm:pt modelId="{724BCB2C-8F68-471E-ADF8-E4AB83B998AE}" type="parTrans" cxnId="{0EE21CB6-18BE-4AAF-8DFB-2540BD171F6F}">
      <dgm:prSet/>
      <dgm:spPr/>
      <dgm:t>
        <a:bodyPr/>
        <a:lstStyle/>
        <a:p>
          <a:endParaRPr lang="es-ES_tradnl"/>
        </a:p>
      </dgm:t>
    </dgm:pt>
    <dgm:pt modelId="{FB1B24F2-FCEE-4356-906E-74A5C69D9166}" type="sibTrans" cxnId="{0EE21CB6-18BE-4AAF-8DFB-2540BD171F6F}">
      <dgm:prSet/>
      <dgm:spPr/>
      <dgm:t>
        <a:bodyPr/>
        <a:lstStyle/>
        <a:p>
          <a:endParaRPr lang="es-ES_tradnl"/>
        </a:p>
      </dgm:t>
    </dgm:pt>
    <dgm:pt modelId="{FF790C0E-4D55-45C3-9D02-06EEBAB20249}">
      <dgm:prSet custT="1"/>
      <dgm:spPr/>
      <dgm:t>
        <a:bodyPr/>
        <a:lstStyle/>
        <a:p>
          <a:pPr rtl="0"/>
          <a:r>
            <a:rPr lang="es-ES_tradnl" sz="1600" b="1" dirty="0" smtClean="0"/>
            <a:t>Más frecuente en hombres</a:t>
          </a:r>
          <a:endParaRPr lang="es-ES_tradnl" sz="1600" b="1" dirty="0"/>
        </a:p>
      </dgm:t>
    </dgm:pt>
    <dgm:pt modelId="{A828C885-C1CB-4214-A8FF-D783C3E46CE3}" type="parTrans" cxnId="{631AF692-B1D4-4B2E-9DB2-F4B6B3C88F75}">
      <dgm:prSet/>
      <dgm:spPr/>
      <dgm:t>
        <a:bodyPr/>
        <a:lstStyle/>
        <a:p>
          <a:endParaRPr lang="es-ES_tradnl"/>
        </a:p>
      </dgm:t>
    </dgm:pt>
    <dgm:pt modelId="{4A4DD42B-D48A-4031-B4D2-86910C22B7A9}" type="sibTrans" cxnId="{631AF692-B1D4-4B2E-9DB2-F4B6B3C88F75}">
      <dgm:prSet/>
      <dgm:spPr/>
      <dgm:t>
        <a:bodyPr/>
        <a:lstStyle/>
        <a:p>
          <a:endParaRPr lang="es-ES_tradnl"/>
        </a:p>
      </dgm:t>
    </dgm:pt>
    <dgm:pt modelId="{6CE2430F-1C0E-4123-9392-42B622776C80}">
      <dgm:prSet custT="1"/>
      <dgm:spPr/>
      <dgm:t>
        <a:bodyPr/>
        <a:lstStyle/>
        <a:p>
          <a:pPr rtl="0"/>
          <a:r>
            <a:rPr lang="es-ES_tradnl" sz="1600" b="1" dirty="0" smtClean="0"/>
            <a:t>EPOC</a:t>
          </a:r>
          <a:endParaRPr lang="es-ES_tradnl" sz="1600" b="1" dirty="0"/>
        </a:p>
      </dgm:t>
    </dgm:pt>
    <dgm:pt modelId="{BEBC265E-C4FF-4788-94DF-D046B40AAF05}" type="parTrans" cxnId="{52B47661-45A6-4D69-9CE1-BEDB45DAD223}">
      <dgm:prSet/>
      <dgm:spPr/>
      <dgm:t>
        <a:bodyPr/>
        <a:lstStyle/>
        <a:p>
          <a:endParaRPr lang="es-ES_tradnl"/>
        </a:p>
      </dgm:t>
    </dgm:pt>
    <dgm:pt modelId="{CBCE0A71-CF65-4BC7-AB88-7F8AA13741BB}" type="sibTrans" cxnId="{52B47661-45A6-4D69-9CE1-BEDB45DAD223}">
      <dgm:prSet/>
      <dgm:spPr/>
      <dgm:t>
        <a:bodyPr/>
        <a:lstStyle/>
        <a:p>
          <a:endParaRPr lang="es-ES_tradnl"/>
        </a:p>
      </dgm:t>
    </dgm:pt>
    <dgm:pt modelId="{EC632018-D988-49AF-8ED5-2950826BD3FB}">
      <dgm:prSet custT="1"/>
      <dgm:spPr/>
      <dgm:t>
        <a:bodyPr/>
        <a:lstStyle/>
        <a:p>
          <a:pPr rtl="0"/>
          <a:r>
            <a:rPr lang="es-ES_tradnl" sz="1600" b="1" dirty="0" smtClean="0"/>
            <a:t>Entre30 y 40 años </a:t>
          </a:r>
          <a:endParaRPr lang="es-ES_tradnl" sz="1600" b="1" dirty="0"/>
        </a:p>
      </dgm:t>
    </dgm:pt>
    <dgm:pt modelId="{3B5F42E9-C0AB-468C-B074-032173981F06}" type="parTrans" cxnId="{CCB0210D-7D32-40D8-8E2F-DDF239C36065}">
      <dgm:prSet/>
      <dgm:spPr/>
      <dgm:t>
        <a:bodyPr/>
        <a:lstStyle/>
        <a:p>
          <a:endParaRPr lang="es-ES_tradnl"/>
        </a:p>
      </dgm:t>
    </dgm:pt>
    <dgm:pt modelId="{BA298C1C-0515-472D-9FF1-9653A4F8F160}" type="sibTrans" cxnId="{CCB0210D-7D32-40D8-8E2F-DDF239C36065}">
      <dgm:prSet/>
      <dgm:spPr/>
      <dgm:t>
        <a:bodyPr/>
        <a:lstStyle/>
        <a:p>
          <a:endParaRPr lang="es-ES_tradnl"/>
        </a:p>
      </dgm:t>
    </dgm:pt>
    <dgm:pt modelId="{7FBB5A0C-6D60-4B0B-BD5E-C79A12BA00AF}">
      <dgm:prSet custT="1"/>
      <dgm:spPr/>
      <dgm:t>
        <a:bodyPr/>
        <a:lstStyle/>
        <a:p>
          <a:pPr rtl="0"/>
          <a:r>
            <a:rPr lang="es-ES_tradnl" sz="1600" b="1" dirty="0" smtClean="0"/>
            <a:t>15-25% de la población</a:t>
          </a:r>
          <a:endParaRPr lang="es-ES_tradnl" sz="1600" b="1" dirty="0"/>
        </a:p>
      </dgm:t>
    </dgm:pt>
    <dgm:pt modelId="{DEB96D56-57B2-4866-9C55-F9A8068264C5}" type="parTrans" cxnId="{54D51B97-05A7-4006-A55B-42097ABEDF8C}">
      <dgm:prSet/>
      <dgm:spPr/>
      <dgm:t>
        <a:bodyPr/>
        <a:lstStyle/>
        <a:p>
          <a:endParaRPr lang="es-ES_tradnl"/>
        </a:p>
      </dgm:t>
    </dgm:pt>
    <dgm:pt modelId="{DB52BC9A-BE9F-482D-A354-0041CF95F11F}" type="sibTrans" cxnId="{54D51B97-05A7-4006-A55B-42097ABEDF8C}">
      <dgm:prSet/>
      <dgm:spPr/>
      <dgm:t>
        <a:bodyPr/>
        <a:lstStyle/>
        <a:p>
          <a:endParaRPr lang="es-ES_tradnl"/>
        </a:p>
      </dgm:t>
    </dgm:pt>
    <dgm:pt modelId="{32507274-FD45-4B11-9A8F-19B14D6C5B89}">
      <dgm:prSet custT="1"/>
      <dgm:spPr/>
      <dgm:t>
        <a:bodyPr/>
        <a:lstStyle/>
        <a:p>
          <a:pPr rtl="0"/>
          <a:r>
            <a:rPr lang="es-ES_tradnl" sz="1600" b="1" dirty="0" smtClean="0"/>
            <a:t>Taza 71.5 x 100mil habitantes</a:t>
          </a:r>
          <a:endParaRPr lang="es-ES_tradnl" sz="1600" b="1" dirty="0"/>
        </a:p>
      </dgm:t>
    </dgm:pt>
    <dgm:pt modelId="{D16E6DED-94CF-46DA-8724-C6BF19EDD550}" type="parTrans" cxnId="{A86056E6-00C1-441D-A541-B1A39324A9B6}">
      <dgm:prSet/>
      <dgm:spPr/>
      <dgm:t>
        <a:bodyPr/>
        <a:lstStyle/>
        <a:p>
          <a:endParaRPr lang="es-ES_tradnl"/>
        </a:p>
      </dgm:t>
    </dgm:pt>
    <dgm:pt modelId="{E94822E9-8309-425A-B8DA-80FABE54548B}" type="sibTrans" cxnId="{A86056E6-00C1-441D-A541-B1A39324A9B6}">
      <dgm:prSet/>
      <dgm:spPr/>
      <dgm:t>
        <a:bodyPr/>
        <a:lstStyle/>
        <a:p>
          <a:endParaRPr lang="es-ES_tradnl"/>
        </a:p>
      </dgm:t>
    </dgm:pt>
    <dgm:pt modelId="{EC822DD2-24E3-448E-91CF-282590EC038C}">
      <dgm:prSet custT="1"/>
      <dgm:spPr/>
      <dgm:t>
        <a:bodyPr/>
        <a:lstStyle/>
        <a:p>
          <a:pPr rtl="0"/>
          <a:r>
            <a:rPr lang="es-ES_tradnl" sz="1600" b="1" dirty="0" smtClean="0"/>
            <a:t>Mortalidad hospitalaria taza 10.8</a:t>
          </a:r>
          <a:endParaRPr lang="es-ES_tradnl" sz="1600" b="1" dirty="0"/>
        </a:p>
      </dgm:t>
    </dgm:pt>
    <dgm:pt modelId="{05540126-8A0E-4643-A6C9-0F17DD245A45}" type="parTrans" cxnId="{B1679672-C868-4DCF-97D0-DE39373AE049}">
      <dgm:prSet/>
      <dgm:spPr/>
      <dgm:t>
        <a:bodyPr/>
        <a:lstStyle/>
        <a:p>
          <a:endParaRPr lang="es-ES_tradnl"/>
        </a:p>
      </dgm:t>
    </dgm:pt>
    <dgm:pt modelId="{E381AC42-FCF5-4724-9F32-6D3BD4FD37F7}" type="sibTrans" cxnId="{B1679672-C868-4DCF-97D0-DE39373AE049}">
      <dgm:prSet/>
      <dgm:spPr/>
      <dgm:t>
        <a:bodyPr/>
        <a:lstStyle/>
        <a:p>
          <a:endParaRPr lang="es-ES_tradnl"/>
        </a:p>
      </dgm:t>
    </dgm:pt>
    <dgm:pt modelId="{3681AA34-8112-4B7F-A5B1-092E14D8417F}">
      <dgm:prSet custT="1"/>
      <dgm:spPr/>
      <dgm:t>
        <a:bodyPr/>
        <a:lstStyle/>
        <a:p>
          <a:pPr rtl="0"/>
          <a:r>
            <a:rPr lang="es-ES_tradnl" sz="1600" b="1" dirty="0" smtClean="0"/>
            <a:t>17º causa de mortalidad hospitalaria</a:t>
          </a:r>
          <a:endParaRPr lang="es-ES_tradnl" sz="1600" b="1" dirty="0"/>
        </a:p>
      </dgm:t>
    </dgm:pt>
    <dgm:pt modelId="{DBB4AB12-8871-4EA1-9699-275660745BEB}" type="parTrans" cxnId="{F83E6A31-4B42-47CE-97F8-F77A3006A502}">
      <dgm:prSet/>
      <dgm:spPr/>
      <dgm:t>
        <a:bodyPr/>
        <a:lstStyle/>
        <a:p>
          <a:endParaRPr lang="es-ES_tradnl"/>
        </a:p>
      </dgm:t>
    </dgm:pt>
    <dgm:pt modelId="{98DB9B84-0258-4EF9-842D-190C5A9C29D4}" type="sibTrans" cxnId="{F83E6A31-4B42-47CE-97F8-F77A3006A502}">
      <dgm:prSet/>
      <dgm:spPr/>
      <dgm:t>
        <a:bodyPr/>
        <a:lstStyle/>
        <a:p>
          <a:endParaRPr lang="es-ES_tradnl"/>
        </a:p>
      </dgm:t>
    </dgm:pt>
    <dgm:pt modelId="{24E3CE88-D2E9-4FD6-8770-9C0C46FE706C}" type="pres">
      <dgm:prSet presAssocID="{38C542BE-7274-487E-939C-38A4A06A5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6DD8BED-DDE2-4D37-A9AC-CBC2CC3E6712}" type="pres">
      <dgm:prSet presAssocID="{D06EEFE4-85CF-4F56-A8DB-355AB3AA86C7}" presName="linNode" presStyleCnt="0"/>
      <dgm:spPr/>
    </dgm:pt>
    <dgm:pt modelId="{95C3E5B7-3B5F-4713-B61D-7E1B5AF0FA88}" type="pres">
      <dgm:prSet presAssocID="{D06EEFE4-85CF-4F56-A8DB-355AB3AA86C7}" presName="parentText" presStyleLbl="node1" presStyleIdx="0" presStyleCnt="8" custLinFactNeighborX="83436" custLinFactNeighborY="5563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AFFE9E3-2B68-4B50-A2E4-0F0FA32FDE4D}" type="pres">
      <dgm:prSet presAssocID="{FB1B24F2-FCEE-4356-906E-74A5C69D9166}" presName="sp" presStyleCnt="0"/>
      <dgm:spPr/>
    </dgm:pt>
    <dgm:pt modelId="{0052B356-DD60-4983-BE22-A417208EE1F9}" type="pres">
      <dgm:prSet presAssocID="{FF790C0E-4D55-45C3-9D02-06EEBAB20249}" presName="linNode" presStyleCnt="0"/>
      <dgm:spPr/>
    </dgm:pt>
    <dgm:pt modelId="{2ED17C67-6AC1-4D20-9C6F-C981940091C6}" type="pres">
      <dgm:prSet presAssocID="{FF790C0E-4D55-45C3-9D02-06EEBAB20249}" presName="parentText" presStyleLbl="node1" presStyleIdx="1" presStyleCnt="8" custScaleX="69136" custLinFactNeighborX="-29732" custLinFactNeighborY="-2152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C73BEDA-49DA-4B81-B419-C01D4640EE0F}" type="pres">
      <dgm:prSet presAssocID="{4A4DD42B-D48A-4031-B4D2-86910C22B7A9}" presName="sp" presStyleCnt="0"/>
      <dgm:spPr/>
    </dgm:pt>
    <dgm:pt modelId="{E79F0035-230A-4F12-8987-03E196215A90}" type="pres">
      <dgm:prSet presAssocID="{6CE2430F-1C0E-4123-9392-42B622776C80}" presName="linNode" presStyleCnt="0"/>
      <dgm:spPr/>
    </dgm:pt>
    <dgm:pt modelId="{1F187298-CB01-4729-B80F-E114D098588C}" type="pres">
      <dgm:prSet presAssocID="{6CE2430F-1C0E-4123-9392-42B622776C80}" presName="parentText" presStyleLbl="node1" presStyleIdx="2" presStyleCnt="8" custScaleX="59464" custLinFactNeighborX="-4012" custLinFactNeighborY="1265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882D354-DCEC-4A59-B903-B827E496549A}" type="pres">
      <dgm:prSet presAssocID="{CBCE0A71-CF65-4BC7-AB88-7F8AA13741BB}" presName="sp" presStyleCnt="0"/>
      <dgm:spPr/>
    </dgm:pt>
    <dgm:pt modelId="{5FDB9C5A-1FE9-4670-BA96-CFF3AFF663C3}" type="pres">
      <dgm:prSet presAssocID="{EC632018-D988-49AF-8ED5-2950826BD3FB}" presName="linNode" presStyleCnt="0"/>
      <dgm:spPr/>
    </dgm:pt>
    <dgm:pt modelId="{968D9180-5CFA-4467-AE6C-BE5D38D6D235}" type="pres">
      <dgm:prSet presAssocID="{EC632018-D988-49AF-8ED5-2950826BD3FB}" presName="parentText" presStyleLbl="node1" presStyleIdx="3" presStyleCnt="8" custScaleX="80041" custLinFactNeighborX="16564" custLinFactNeighborY="3291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140FF25-9851-4B77-8E13-23B174FC8619}" type="pres">
      <dgm:prSet presAssocID="{BA298C1C-0515-472D-9FF1-9653A4F8F160}" presName="sp" presStyleCnt="0"/>
      <dgm:spPr/>
    </dgm:pt>
    <dgm:pt modelId="{78A292F2-6E41-4A57-843D-DE790CE2E841}" type="pres">
      <dgm:prSet presAssocID="{7FBB5A0C-6D60-4B0B-BD5E-C79A12BA00AF}" presName="linNode" presStyleCnt="0"/>
      <dgm:spPr/>
    </dgm:pt>
    <dgm:pt modelId="{7C01709D-D41A-4288-B2F3-46B610512431}" type="pres">
      <dgm:prSet presAssocID="{7FBB5A0C-6D60-4B0B-BD5E-C79A12BA00AF}" presName="parentText" presStyleLbl="node1" presStyleIdx="4" presStyleCnt="8" custScaleX="74280" custLinFactNeighborX="62860" custLinFactNeighborY="5317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AC40DE5-AE44-4D3E-BC1C-F0D9E6146DAD}" type="pres">
      <dgm:prSet presAssocID="{DB52BC9A-BE9F-482D-A354-0041CF95F11F}" presName="sp" presStyleCnt="0"/>
      <dgm:spPr/>
    </dgm:pt>
    <dgm:pt modelId="{6B8C003E-17DC-46AA-A6FA-ED767D0D7C25}" type="pres">
      <dgm:prSet presAssocID="{32507274-FD45-4B11-9A8F-19B14D6C5B89}" presName="linNode" presStyleCnt="0"/>
      <dgm:spPr/>
    </dgm:pt>
    <dgm:pt modelId="{9C10D8AD-3AA5-429A-A1B3-967DACCFC773}" type="pres">
      <dgm:prSet presAssocID="{32507274-FD45-4B11-9A8F-19B14D6C5B89}" presName="parentText" presStyleLbl="node1" presStyleIdx="5" presStyleCnt="8" custScaleX="84568" custLinFactNeighborX="98868" custLinFactNeighborY="87349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8149BD-2707-470C-9440-087C05F5A5A8}" type="pres">
      <dgm:prSet presAssocID="{E94822E9-8309-425A-B8DA-80FABE54548B}" presName="sp" presStyleCnt="0"/>
      <dgm:spPr/>
    </dgm:pt>
    <dgm:pt modelId="{5B0ADC59-2DF7-44C8-9523-7955A2884467}" type="pres">
      <dgm:prSet presAssocID="{EC822DD2-24E3-448E-91CF-282590EC038C}" presName="linNode" presStyleCnt="0"/>
      <dgm:spPr/>
    </dgm:pt>
    <dgm:pt modelId="{87A81327-969A-4BA8-8224-B42C1BE092DB}" type="pres">
      <dgm:prSet presAssocID="{EC822DD2-24E3-448E-91CF-282590EC038C}" presName="parentText" presStyleLbl="node1" presStyleIdx="6" presStyleCnt="8" custScaleX="90330" custLinFactY="-1158" custLinFactNeighborX="-3230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60A6B4-4AE4-4166-B619-BE9C28EB81E5}" type="pres">
      <dgm:prSet presAssocID="{E381AC42-FCF5-4724-9F32-6D3BD4FD37F7}" presName="sp" presStyleCnt="0"/>
      <dgm:spPr/>
    </dgm:pt>
    <dgm:pt modelId="{929E6C00-9BE4-4A5A-B1F6-2F285F201AAA}" type="pres">
      <dgm:prSet presAssocID="{3681AA34-8112-4B7F-A5B1-092E14D8417F}" presName="linNode" presStyleCnt="0"/>
      <dgm:spPr/>
    </dgm:pt>
    <dgm:pt modelId="{484A543F-4A71-40CB-BEFF-C378EC23FEEB}" type="pres">
      <dgm:prSet presAssocID="{3681AA34-8112-4B7F-A5B1-092E14D8417F}" presName="parentText" presStyleLbl="node1" presStyleIdx="7" presStyleCnt="8" custScaleX="90330" custLinFactNeighborX="-40021" custLinFactNeighborY="-6698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31AF692-B1D4-4B2E-9DB2-F4B6B3C88F75}" srcId="{38C542BE-7274-487E-939C-38A4A06A57D3}" destId="{FF790C0E-4D55-45C3-9D02-06EEBAB20249}" srcOrd="1" destOrd="0" parTransId="{A828C885-C1CB-4214-A8FF-D783C3E46CE3}" sibTransId="{4A4DD42B-D48A-4031-B4D2-86910C22B7A9}"/>
    <dgm:cxn modelId="{52B47661-45A6-4D69-9CE1-BEDB45DAD223}" srcId="{38C542BE-7274-487E-939C-38A4A06A57D3}" destId="{6CE2430F-1C0E-4123-9392-42B622776C80}" srcOrd="2" destOrd="0" parTransId="{BEBC265E-C4FF-4788-94DF-D046B40AAF05}" sibTransId="{CBCE0A71-CF65-4BC7-AB88-7F8AA13741BB}"/>
    <dgm:cxn modelId="{B9FE934B-7CFF-4FBB-9385-BF3C2B98EB0B}" type="presOf" srcId="{D06EEFE4-85CF-4F56-A8DB-355AB3AA86C7}" destId="{95C3E5B7-3B5F-4713-B61D-7E1B5AF0FA88}" srcOrd="0" destOrd="0" presId="urn:microsoft.com/office/officeart/2005/8/layout/vList5"/>
    <dgm:cxn modelId="{88E2CDDA-31B2-48C1-B35A-790FFD3CB421}" type="presOf" srcId="{EC632018-D988-49AF-8ED5-2950826BD3FB}" destId="{968D9180-5CFA-4467-AE6C-BE5D38D6D235}" srcOrd="0" destOrd="0" presId="urn:microsoft.com/office/officeart/2005/8/layout/vList5"/>
    <dgm:cxn modelId="{490967D1-B791-49D7-AF04-7E65DF4E1C93}" type="presOf" srcId="{EC822DD2-24E3-448E-91CF-282590EC038C}" destId="{87A81327-969A-4BA8-8224-B42C1BE092DB}" srcOrd="0" destOrd="0" presId="urn:microsoft.com/office/officeart/2005/8/layout/vList5"/>
    <dgm:cxn modelId="{DE6C6EE7-A38C-4707-AE6E-2CE114EBA3DA}" type="presOf" srcId="{32507274-FD45-4B11-9A8F-19B14D6C5B89}" destId="{9C10D8AD-3AA5-429A-A1B3-967DACCFC773}" srcOrd="0" destOrd="0" presId="urn:microsoft.com/office/officeart/2005/8/layout/vList5"/>
    <dgm:cxn modelId="{138D547E-B1C4-4398-902D-8E0FE0D27D95}" type="presOf" srcId="{6CE2430F-1C0E-4123-9392-42B622776C80}" destId="{1F187298-CB01-4729-B80F-E114D098588C}" srcOrd="0" destOrd="0" presId="urn:microsoft.com/office/officeart/2005/8/layout/vList5"/>
    <dgm:cxn modelId="{54D51B97-05A7-4006-A55B-42097ABEDF8C}" srcId="{38C542BE-7274-487E-939C-38A4A06A57D3}" destId="{7FBB5A0C-6D60-4B0B-BD5E-C79A12BA00AF}" srcOrd="4" destOrd="0" parTransId="{DEB96D56-57B2-4866-9C55-F9A8068264C5}" sibTransId="{DB52BC9A-BE9F-482D-A354-0041CF95F11F}"/>
    <dgm:cxn modelId="{84D35713-BCE2-4A7D-B88A-D9781AE6C4CA}" type="presOf" srcId="{38C542BE-7274-487E-939C-38A4A06A57D3}" destId="{24E3CE88-D2E9-4FD6-8770-9C0C46FE706C}" srcOrd="0" destOrd="0" presId="urn:microsoft.com/office/officeart/2005/8/layout/vList5"/>
    <dgm:cxn modelId="{F83E6A31-4B42-47CE-97F8-F77A3006A502}" srcId="{38C542BE-7274-487E-939C-38A4A06A57D3}" destId="{3681AA34-8112-4B7F-A5B1-092E14D8417F}" srcOrd="7" destOrd="0" parTransId="{DBB4AB12-8871-4EA1-9699-275660745BEB}" sibTransId="{98DB9B84-0258-4EF9-842D-190C5A9C29D4}"/>
    <dgm:cxn modelId="{0EE21CB6-18BE-4AAF-8DFB-2540BD171F6F}" srcId="{38C542BE-7274-487E-939C-38A4A06A57D3}" destId="{D06EEFE4-85CF-4F56-A8DB-355AB3AA86C7}" srcOrd="0" destOrd="0" parTransId="{724BCB2C-8F68-471E-ADF8-E4AB83B998AE}" sibTransId="{FB1B24F2-FCEE-4356-906E-74A5C69D9166}"/>
    <dgm:cxn modelId="{B1679672-C868-4DCF-97D0-DE39373AE049}" srcId="{38C542BE-7274-487E-939C-38A4A06A57D3}" destId="{EC822DD2-24E3-448E-91CF-282590EC038C}" srcOrd="6" destOrd="0" parTransId="{05540126-8A0E-4643-A6C9-0F17DD245A45}" sibTransId="{E381AC42-FCF5-4724-9F32-6D3BD4FD37F7}"/>
    <dgm:cxn modelId="{D7A839C8-7C8B-48C9-9AC7-986DFB977E89}" type="presOf" srcId="{FF790C0E-4D55-45C3-9D02-06EEBAB20249}" destId="{2ED17C67-6AC1-4D20-9C6F-C981940091C6}" srcOrd="0" destOrd="0" presId="urn:microsoft.com/office/officeart/2005/8/layout/vList5"/>
    <dgm:cxn modelId="{0FF8402A-3636-4A19-B25A-EA9F003B990C}" type="presOf" srcId="{3681AA34-8112-4B7F-A5B1-092E14D8417F}" destId="{484A543F-4A71-40CB-BEFF-C378EC23FEEB}" srcOrd="0" destOrd="0" presId="urn:microsoft.com/office/officeart/2005/8/layout/vList5"/>
    <dgm:cxn modelId="{CCB0210D-7D32-40D8-8E2F-DDF239C36065}" srcId="{38C542BE-7274-487E-939C-38A4A06A57D3}" destId="{EC632018-D988-49AF-8ED5-2950826BD3FB}" srcOrd="3" destOrd="0" parTransId="{3B5F42E9-C0AB-468C-B074-032173981F06}" sibTransId="{BA298C1C-0515-472D-9FF1-9653A4F8F160}"/>
    <dgm:cxn modelId="{A86056E6-00C1-441D-A541-B1A39324A9B6}" srcId="{38C542BE-7274-487E-939C-38A4A06A57D3}" destId="{32507274-FD45-4B11-9A8F-19B14D6C5B89}" srcOrd="5" destOrd="0" parTransId="{D16E6DED-94CF-46DA-8724-C6BF19EDD550}" sibTransId="{E94822E9-8309-425A-B8DA-80FABE54548B}"/>
    <dgm:cxn modelId="{8F504E25-499C-49CE-A191-94F54EFB8776}" type="presOf" srcId="{7FBB5A0C-6D60-4B0B-BD5E-C79A12BA00AF}" destId="{7C01709D-D41A-4288-B2F3-46B610512431}" srcOrd="0" destOrd="0" presId="urn:microsoft.com/office/officeart/2005/8/layout/vList5"/>
    <dgm:cxn modelId="{69A1C17D-8F3B-42F2-98DD-6F2A55A7063F}" type="presParOf" srcId="{24E3CE88-D2E9-4FD6-8770-9C0C46FE706C}" destId="{D6DD8BED-DDE2-4D37-A9AC-CBC2CC3E6712}" srcOrd="0" destOrd="0" presId="urn:microsoft.com/office/officeart/2005/8/layout/vList5"/>
    <dgm:cxn modelId="{C39EE466-85EA-4AE4-B70F-8F1408D4F177}" type="presParOf" srcId="{D6DD8BED-DDE2-4D37-A9AC-CBC2CC3E6712}" destId="{95C3E5B7-3B5F-4713-B61D-7E1B5AF0FA88}" srcOrd="0" destOrd="0" presId="urn:microsoft.com/office/officeart/2005/8/layout/vList5"/>
    <dgm:cxn modelId="{4873845B-6F33-4FD2-B8FC-1F890EA5D33F}" type="presParOf" srcId="{24E3CE88-D2E9-4FD6-8770-9C0C46FE706C}" destId="{1AFFE9E3-2B68-4B50-A2E4-0F0FA32FDE4D}" srcOrd="1" destOrd="0" presId="urn:microsoft.com/office/officeart/2005/8/layout/vList5"/>
    <dgm:cxn modelId="{49CA7272-33AA-437E-8452-39EC548A5898}" type="presParOf" srcId="{24E3CE88-D2E9-4FD6-8770-9C0C46FE706C}" destId="{0052B356-DD60-4983-BE22-A417208EE1F9}" srcOrd="2" destOrd="0" presId="urn:microsoft.com/office/officeart/2005/8/layout/vList5"/>
    <dgm:cxn modelId="{98482287-A2E2-4127-A31E-FB34700EDA26}" type="presParOf" srcId="{0052B356-DD60-4983-BE22-A417208EE1F9}" destId="{2ED17C67-6AC1-4D20-9C6F-C981940091C6}" srcOrd="0" destOrd="0" presId="urn:microsoft.com/office/officeart/2005/8/layout/vList5"/>
    <dgm:cxn modelId="{0F8D3763-D8AB-4447-8714-6FEB324573A3}" type="presParOf" srcId="{24E3CE88-D2E9-4FD6-8770-9C0C46FE706C}" destId="{1C73BEDA-49DA-4B81-B419-C01D4640EE0F}" srcOrd="3" destOrd="0" presId="urn:microsoft.com/office/officeart/2005/8/layout/vList5"/>
    <dgm:cxn modelId="{13F88849-8906-4861-BF0D-C85A01F92373}" type="presParOf" srcId="{24E3CE88-D2E9-4FD6-8770-9C0C46FE706C}" destId="{E79F0035-230A-4F12-8987-03E196215A90}" srcOrd="4" destOrd="0" presId="urn:microsoft.com/office/officeart/2005/8/layout/vList5"/>
    <dgm:cxn modelId="{2745C037-F645-4605-A22B-760BA7175CCB}" type="presParOf" srcId="{E79F0035-230A-4F12-8987-03E196215A90}" destId="{1F187298-CB01-4729-B80F-E114D098588C}" srcOrd="0" destOrd="0" presId="urn:microsoft.com/office/officeart/2005/8/layout/vList5"/>
    <dgm:cxn modelId="{9029661A-4FCF-4015-AE76-A630F27CDC99}" type="presParOf" srcId="{24E3CE88-D2E9-4FD6-8770-9C0C46FE706C}" destId="{6882D354-DCEC-4A59-B903-B827E496549A}" srcOrd="5" destOrd="0" presId="urn:microsoft.com/office/officeart/2005/8/layout/vList5"/>
    <dgm:cxn modelId="{6D16115C-CC77-483B-8E9A-D89FCA0FD6FC}" type="presParOf" srcId="{24E3CE88-D2E9-4FD6-8770-9C0C46FE706C}" destId="{5FDB9C5A-1FE9-4670-BA96-CFF3AFF663C3}" srcOrd="6" destOrd="0" presId="urn:microsoft.com/office/officeart/2005/8/layout/vList5"/>
    <dgm:cxn modelId="{CB0C1044-4D1F-4F6A-8CC2-320B6C6AF9B0}" type="presParOf" srcId="{5FDB9C5A-1FE9-4670-BA96-CFF3AFF663C3}" destId="{968D9180-5CFA-4467-AE6C-BE5D38D6D235}" srcOrd="0" destOrd="0" presId="urn:microsoft.com/office/officeart/2005/8/layout/vList5"/>
    <dgm:cxn modelId="{2BE7BD96-AE0E-4F5B-9F19-92BBBCAD58A6}" type="presParOf" srcId="{24E3CE88-D2E9-4FD6-8770-9C0C46FE706C}" destId="{E140FF25-9851-4B77-8E13-23B174FC8619}" srcOrd="7" destOrd="0" presId="urn:microsoft.com/office/officeart/2005/8/layout/vList5"/>
    <dgm:cxn modelId="{13564966-8C2D-436D-9B4C-AD16F3803399}" type="presParOf" srcId="{24E3CE88-D2E9-4FD6-8770-9C0C46FE706C}" destId="{78A292F2-6E41-4A57-843D-DE790CE2E841}" srcOrd="8" destOrd="0" presId="urn:microsoft.com/office/officeart/2005/8/layout/vList5"/>
    <dgm:cxn modelId="{7A7286DB-2EF4-45B4-8A58-A0DE7E0A761A}" type="presParOf" srcId="{78A292F2-6E41-4A57-843D-DE790CE2E841}" destId="{7C01709D-D41A-4288-B2F3-46B610512431}" srcOrd="0" destOrd="0" presId="urn:microsoft.com/office/officeart/2005/8/layout/vList5"/>
    <dgm:cxn modelId="{E9021D53-960A-4900-85C8-461A372A4B6B}" type="presParOf" srcId="{24E3CE88-D2E9-4FD6-8770-9C0C46FE706C}" destId="{CAC40DE5-AE44-4D3E-BC1C-F0D9E6146DAD}" srcOrd="9" destOrd="0" presId="urn:microsoft.com/office/officeart/2005/8/layout/vList5"/>
    <dgm:cxn modelId="{EE9F712F-67B3-4C61-AAE2-0D5C261C518C}" type="presParOf" srcId="{24E3CE88-D2E9-4FD6-8770-9C0C46FE706C}" destId="{6B8C003E-17DC-46AA-A6FA-ED767D0D7C25}" srcOrd="10" destOrd="0" presId="urn:microsoft.com/office/officeart/2005/8/layout/vList5"/>
    <dgm:cxn modelId="{99C34668-54BD-461B-A305-2FB65B3BFC0F}" type="presParOf" srcId="{6B8C003E-17DC-46AA-A6FA-ED767D0D7C25}" destId="{9C10D8AD-3AA5-429A-A1B3-967DACCFC773}" srcOrd="0" destOrd="0" presId="urn:microsoft.com/office/officeart/2005/8/layout/vList5"/>
    <dgm:cxn modelId="{DBFACE60-A443-4CE4-80CF-4574F7728DE5}" type="presParOf" srcId="{24E3CE88-D2E9-4FD6-8770-9C0C46FE706C}" destId="{0F8149BD-2707-470C-9440-087C05F5A5A8}" srcOrd="11" destOrd="0" presId="urn:microsoft.com/office/officeart/2005/8/layout/vList5"/>
    <dgm:cxn modelId="{487CA73C-2B62-42B1-9B88-D649D916E9B3}" type="presParOf" srcId="{24E3CE88-D2E9-4FD6-8770-9C0C46FE706C}" destId="{5B0ADC59-2DF7-44C8-9523-7955A2884467}" srcOrd="12" destOrd="0" presId="urn:microsoft.com/office/officeart/2005/8/layout/vList5"/>
    <dgm:cxn modelId="{BB1EFDF5-C98E-40D4-888D-5C5D49C89F03}" type="presParOf" srcId="{5B0ADC59-2DF7-44C8-9523-7955A2884467}" destId="{87A81327-969A-4BA8-8224-B42C1BE092DB}" srcOrd="0" destOrd="0" presId="urn:microsoft.com/office/officeart/2005/8/layout/vList5"/>
    <dgm:cxn modelId="{21C9A6BC-9352-4B1A-9CFA-B850179C37AD}" type="presParOf" srcId="{24E3CE88-D2E9-4FD6-8770-9C0C46FE706C}" destId="{FF60A6B4-4AE4-4166-B619-BE9C28EB81E5}" srcOrd="13" destOrd="0" presId="urn:microsoft.com/office/officeart/2005/8/layout/vList5"/>
    <dgm:cxn modelId="{6F1DB462-10BF-4F86-8763-642D40FA5994}" type="presParOf" srcId="{24E3CE88-D2E9-4FD6-8770-9C0C46FE706C}" destId="{929E6C00-9BE4-4A5A-B1F6-2F285F201AAA}" srcOrd="14" destOrd="0" presId="urn:microsoft.com/office/officeart/2005/8/layout/vList5"/>
    <dgm:cxn modelId="{21D520D1-5D06-4EC6-B92E-2567CEB9A800}" type="presParOf" srcId="{929E6C00-9BE4-4A5A-B1F6-2F285F201AAA}" destId="{484A543F-4A71-40CB-BEFF-C378EC23FEE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0F09AC-9A77-4248-826A-1D1043385F89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A114875A-F40F-4303-8A37-81E53ED79A1C}">
      <dgm:prSet phldrT="[Texto]"/>
      <dgm:spPr/>
      <dgm:t>
        <a:bodyPr/>
        <a:lstStyle/>
        <a:p>
          <a:endParaRPr lang="es-ES_tradnl" dirty="0"/>
        </a:p>
      </dgm:t>
    </dgm:pt>
    <dgm:pt modelId="{385CA954-4817-428F-B0C3-6ABF8BDEF77F}" type="parTrans" cxnId="{A274C54C-DD43-4C86-9754-B8DE16CE83D0}">
      <dgm:prSet/>
      <dgm:spPr/>
      <dgm:t>
        <a:bodyPr/>
        <a:lstStyle/>
        <a:p>
          <a:endParaRPr lang="es-ES_tradnl"/>
        </a:p>
      </dgm:t>
    </dgm:pt>
    <dgm:pt modelId="{A630C496-46DB-44FD-A01D-2D80FE3A3309}" type="sibTrans" cxnId="{A274C54C-DD43-4C86-9754-B8DE16CE83D0}">
      <dgm:prSet/>
      <dgm:spPr/>
      <dgm:t>
        <a:bodyPr/>
        <a:lstStyle/>
        <a:p>
          <a:endParaRPr lang="es-ES_tradnl"/>
        </a:p>
      </dgm:t>
    </dgm:pt>
    <dgm:pt modelId="{D6D8D188-553D-49FE-800F-513D609F5F8E}">
      <dgm:prSet phldrT="[Texto]"/>
      <dgm:spPr/>
      <dgm:t>
        <a:bodyPr/>
        <a:lstStyle/>
        <a:p>
          <a:r>
            <a:rPr lang="es-ES_tradnl" dirty="0" smtClean="0"/>
            <a:t>Tabaquismo</a:t>
          </a:r>
          <a:endParaRPr lang="es-ES_tradnl" dirty="0"/>
        </a:p>
      </dgm:t>
    </dgm:pt>
    <dgm:pt modelId="{EF2A8F6A-1512-45E3-A3E1-1159939900D9}" type="parTrans" cxnId="{235A73D4-85BE-4A7D-B8F8-896977CCCD1B}">
      <dgm:prSet/>
      <dgm:spPr/>
      <dgm:t>
        <a:bodyPr/>
        <a:lstStyle/>
        <a:p>
          <a:endParaRPr lang="es-ES_tradnl"/>
        </a:p>
      </dgm:t>
    </dgm:pt>
    <dgm:pt modelId="{7790CE44-D107-4E72-B8C8-D8AA2C5AC5D9}" type="sibTrans" cxnId="{235A73D4-85BE-4A7D-B8F8-896977CCCD1B}">
      <dgm:prSet/>
      <dgm:spPr/>
      <dgm:t>
        <a:bodyPr/>
        <a:lstStyle/>
        <a:p>
          <a:endParaRPr lang="es-ES_tradnl"/>
        </a:p>
      </dgm:t>
    </dgm:pt>
    <dgm:pt modelId="{8866B431-7C40-4950-A924-211EA6BABD51}">
      <dgm:prSet phldrT="[Texto]"/>
      <dgm:spPr/>
      <dgm:t>
        <a:bodyPr/>
        <a:lstStyle/>
        <a:p>
          <a:r>
            <a:rPr lang="es-ES_tradnl" dirty="0" smtClean="0"/>
            <a:t>Contaminación ambiental</a:t>
          </a:r>
          <a:endParaRPr lang="es-ES_tradnl" dirty="0"/>
        </a:p>
      </dgm:t>
    </dgm:pt>
    <dgm:pt modelId="{21A318B1-C6A0-4993-A362-1B10A984BBDC}" type="parTrans" cxnId="{D82C2889-A4E8-46E8-AF39-5FA79C5AF649}">
      <dgm:prSet/>
      <dgm:spPr/>
      <dgm:t>
        <a:bodyPr/>
        <a:lstStyle/>
        <a:p>
          <a:endParaRPr lang="es-ES_tradnl"/>
        </a:p>
      </dgm:t>
    </dgm:pt>
    <dgm:pt modelId="{8A13E185-3061-45B3-A648-02AF60F48843}" type="sibTrans" cxnId="{D82C2889-A4E8-46E8-AF39-5FA79C5AF649}">
      <dgm:prSet/>
      <dgm:spPr/>
      <dgm:t>
        <a:bodyPr/>
        <a:lstStyle/>
        <a:p>
          <a:endParaRPr lang="es-ES_tradnl"/>
        </a:p>
      </dgm:t>
    </dgm:pt>
    <dgm:pt modelId="{71876842-E1C9-400A-ABC4-D259BAA8A59A}">
      <dgm:prSet phldrT="[Texto]"/>
      <dgm:spPr/>
      <dgm:t>
        <a:bodyPr/>
        <a:lstStyle/>
        <a:p>
          <a:r>
            <a:rPr lang="es-ES_tradnl" dirty="0" smtClean="0"/>
            <a:t>Ocupación</a:t>
          </a:r>
          <a:endParaRPr lang="es-ES_tradnl" dirty="0"/>
        </a:p>
      </dgm:t>
    </dgm:pt>
    <dgm:pt modelId="{D22B658B-C66B-4833-9607-2BB23A981071}" type="parTrans" cxnId="{77C529B0-183D-4FB3-9583-8FF2E66AECB6}">
      <dgm:prSet/>
      <dgm:spPr/>
      <dgm:t>
        <a:bodyPr/>
        <a:lstStyle/>
        <a:p>
          <a:endParaRPr lang="es-ES_tradnl"/>
        </a:p>
      </dgm:t>
    </dgm:pt>
    <dgm:pt modelId="{E223997B-5E9B-4351-BBD9-F7E0C5B400C0}" type="sibTrans" cxnId="{77C529B0-183D-4FB3-9583-8FF2E66AECB6}">
      <dgm:prSet/>
      <dgm:spPr/>
      <dgm:t>
        <a:bodyPr/>
        <a:lstStyle/>
        <a:p>
          <a:endParaRPr lang="es-ES_tradnl"/>
        </a:p>
      </dgm:t>
    </dgm:pt>
    <dgm:pt modelId="{BD28C737-5280-4DB5-9FB2-311AEE4A8545}">
      <dgm:prSet phldrT="[Texto]"/>
      <dgm:spPr/>
      <dgm:t>
        <a:bodyPr/>
        <a:lstStyle/>
        <a:p>
          <a:r>
            <a:rPr lang="es-ES_tradnl" dirty="0" smtClean="0"/>
            <a:t>Infección</a:t>
          </a:r>
          <a:endParaRPr lang="es-ES_tradnl" dirty="0"/>
        </a:p>
      </dgm:t>
    </dgm:pt>
    <dgm:pt modelId="{5FA413C2-64AC-407D-9429-1C42EF528DC7}" type="parTrans" cxnId="{20BB4B10-D3FA-4E67-817C-8D6A07991D57}">
      <dgm:prSet/>
      <dgm:spPr/>
      <dgm:t>
        <a:bodyPr/>
        <a:lstStyle/>
        <a:p>
          <a:endParaRPr lang="es-ES_tradnl"/>
        </a:p>
      </dgm:t>
    </dgm:pt>
    <dgm:pt modelId="{3B4AAA88-7E91-4274-8065-8580E6B492EC}" type="sibTrans" cxnId="{20BB4B10-D3FA-4E67-817C-8D6A07991D57}">
      <dgm:prSet/>
      <dgm:spPr/>
      <dgm:t>
        <a:bodyPr/>
        <a:lstStyle/>
        <a:p>
          <a:endParaRPr lang="es-ES_tradnl"/>
        </a:p>
      </dgm:t>
    </dgm:pt>
    <dgm:pt modelId="{5EA5F16B-249D-4A6E-AD7F-AAC9B7669EE3}">
      <dgm:prSet phldrT="[Texto]"/>
      <dgm:spPr/>
      <dgm:t>
        <a:bodyPr/>
        <a:lstStyle/>
        <a:p>
          <a:r>
            <a:rPr lang="es-ES_tradnl" dirty="0" smtClean="0"/>
            <a:t>Factores genéticos</a:t>
          </a:r>
          <a:endParaRPr lang="es-ES_tradnl" dirty="0"/>
        </a:p>
      </dgm:t>
    </dgm:pt>
    <dgm:pt modelId="{4DEDFB22-3A25-4978-AB84-1A6DF529F651}" type="parTrans" cxnId="{5FC89410-1E31-4671-BCDD-22BBC3FD9840}">
      <dgm:prSet/>
      <dgm:spPr/>
      <dgm:t>
        <a:bodyPr/>
        <a:lstStyle/>
        <a:p>
          <a:endParaRPr lang="es-ES_tradnl"/>
        </a:p>
      </dgm:t>
    </dgm:pt>
    <dgm:pt modelId="{0633A31D-0F5E-4F6B-A8D3-FEC225887F7A}" type="sibTrans" cxnId="{5FC89410-1E31-4671-BCDD-22BBC3FD9840}">
      <dgm:prSet/>
      <dgm:spPr/>
      <dgm:t>
        <a:bodyPr/>
        <a:lstStyle/>
        <a:p>
          <a:endParaRPr lang="es-ES_tradnl"/>
        </a:p>
      </dgm:t>
    </dgm:pt>
    <dgm:pt modelId="{FD903006-2225-43D7-AC27-1149DEBCD558}">
      <dgm:prSet phldrT="[Texto]"/>
      <dgm:spPr/>
      <dgm:t>
        <a:bodyPr/>
        <a:lstStyle/>
        <a:p>
          <a:r>
            <a:rPr lang="es-ES_tradnl" dirty="0" smtClean="0"/>
            <a:t>Clima</a:t>
          </a:r>
          <a:endParaRPr lang="es-ES_tradnl" dirty="0"/>
        </a:p>
      </dgm:t>
    </dgm:pt>
    <dgm:pt modelId="{AE704FCF-C386-4783-B00F-58E8A81C8B01}" type="parTrans" cxnId="{92B0D75B-6A33-4D30-BB7F-9C0FAE298B4B}">
      <dgm:prSet/>
      <dgm:spPr/>
      <dgm:t>
        <a:bodyPr/>
        <a:lstStyle/>
        <a:p>
          <a:endParaRPr lang="es-ES_tradnl"/>
        </a:p>
      </dgm:t>
    </dgm:pt>
    <dgm:pt modelId="{C509DC79-86F1-4157-9880-12C0BDB1106E}" type="sibTrans" cxnId="{92B0D75B-6A33-4D30-BB7F-9C0FAE298B4B}">
      <dgm:prSet/>
      <dgm:spPr/>
      <dgm:t>
        <a:bodyPr/>
        <a:lstStyle/>
        <a:p>
          <a:endParaRPr lang="es-ES_tradnl"/>
        </a:p>
      </dgm:t>
    </dgm:pt>
    <dgm:pt modelId="{BB705C29-0307-443A-B634-77880C1009A2}">
      <dgm:prSet phldrT="[Texto]" phldr="1"/>
      <dgm:spPr/>
      <dgm:t>
        <a:bodyPr/>
        <a:lstStyle/>
        <a:p>
          <a:endParaRPr lang="es-ES_tradnl" dirty="0"/>
        </a:p>
      </dgm:t>
    </dgm:pt>
    <dgm:pt modelId="{EBC73FEF-74A2-478A-AD12-415854BF66AE}" type="sibTrans" cxnId="{586E466A-3BE8-4582-BBB1-289E901264C5}">
      <dgm:prSet/>
      <dgm:spPr/>
      <dgm:t>
        <a:bodyPr/>
        <a:lstStyle/>
        <a:p>
          <a:endParaRPr lang="es-ES_tradnl"/>
        </a:p>
      </dgm:t>
    </dgm:pt>
    <dgm:pt modelId="{6DC19F09-EB83-4D3A-A201-3B48A6DBF3F8}" type="parTrans" cxnId="{586E466A-3BE8-4582-BBB1-289E901264C5}">
      <dgm:prSet/>
      <dgm:spPr/>
      <dgm:t>
        <a:bodyPr/>
        <a:lstStyle/>
        <a:p>
          <a:endParaRPr lang="es-ES_tradnl"/>
        </a:p>
      </dgm:t>
    </dgm:pt>
    <dgm:pt modelId="{309E9A1C-6921-470D-AC97-3B6F52250194}">
      <dgm:prSet phldrT="[Texto]" phldr="1"/>
      <dgm:spPr/>
      <dgm:t>
        <a:bodyPr/>
        <a:lstStyle/>
        <a:p>
          <a:endParaRPr lang="es-ES_tradnl" dirty="0"/>
        </a:p>
      </dgm:t>
    </dgm:pt>
    <dgm:pt modelId="{EF2F15C3-4251-4E84-9987-A2A0F0138280}" type="sibTrans" cxnId="{D5941C8A-9EDF-4A96-A1CD-DEC7EA48039C}">
      <dgm:prSet/>
      <dgm:spPr/>
      <dgm:t>
        <a:bodyPr/>
        <a:lstStyle/>
        <a:p>
          <a:endParaRPr lang="es-ES_tradnl"/>
        </a:p>
      </dgm:t>
    </dgm:pt>
    <dgm:pt modelId="{1950B53D-C393-4512-956C-D8015F13BFF6}" type="parTrans" cxnId="{D5941C8A-9EDF-4A96-A1CD-DEC7EA48039C}">
      <dgm:prSet/>
      <dgm:spPr/>
      <dgm:t>
        <a:bodyPr/>
        <a:lstStyle/>
        <a:p>
          <a:endParaRPr lang="es-ES_tradnl"/>
        </a:p>
      </dgm:t>
    </dgm:pt>
    <dgm:pt modelId="{843A3570-CC52-4EA2-A735-6D139FD5F91E}" type="pres">
      <dgm:prSet presAssocID="{930F09AC-9A77-4248-826A-1D1043385F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37A2683-FC24-479B-BCB5-65D1D83AA4F3}" type="pres">
      <dgm:prSet presAssocID="{A114875A-F40F-4303-8A37-81E53ED79A1C}" presName="composite" presStyleCnt="0"/>
      <dgm:spPr/>
    </dgm:pt>
    <dgm:pt modelId="{744CF09A-A805-4026-8683-ED8D4D485546}" type="pres">
      <dgm:prSet presAssocID="{A114875A-F40F-4303-8A37-81E53ED79A1C}" presName="parentText" presStyleLbl="alignNode1" presStyleIdx="0" presStyleCnt="3" custScaleX="102373" custScaleY="10733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88CBBA-474E-4A64-B5A2-A28E1461C2AA}" type="pres">
      <dgm:prSet presAssocID="{A114875A-F40F-4303-8A37-81E53ED79A1C}" presName="descendantText" presStyleLbl="alignAcc1" presStyleIdx="0" presStyleCnt="3" custScaleX="993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238D28-CC09-475A-8222-1A49B9838B7C}" type="pres">
      <dgm:prSet presAssocID="{A630C496-46DB-44FD-A01D-2D80FE3A3309}" presName="sp" presStyleCnt="0"/>
      <dgm:spPr/>
    </dgm:pt>
    <dgm:pt modelId="{F1B05347-9AC2-484F-9CD7-705065D823F0}" type="pres">
      <dgm:prSet presAssocID="{309E9A1C-6921-470D-AC97-3B6F52250194}" presName="composite" presStyleCnt="0"/>
      <dgm:spPr/>
    </dgm:pt>
    <dgm:pt modelId="{BE90908E-9D4F-4E72-AD72-196992FE4E60}" type="pres">
      <dgm:prSet presAssocID="{309E9A1C-6921-470D-AC97-3B6F522501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F75C4A-AFDA-4BA3-9D44-8D8A1666631C}" type="pres">
      <dgm:prSet presAssocID="{309E9A1C-6921-470D-AC97-3B6F5225019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BB2235-AE1E-4F5B-A6A4-291138346D8A}" type="pres">
      <dgm:prSet presAssocID="{EF2F15C3-4251-4E84-9987-A2A0F0138280}" presName="sp" presStyleCnt="0"/>
      <dgm:spPr/>
    </dgm:pt>
    <dgm:pt modelId="{733CF05B-3E67-4CB5-BFB2-2C8E0051CE3E}" type="pres">
      <dgm:prSet presAssocID="{BB705C29-0307-443A-B634-77880C1009A2}" presName="composite" presStyleCnt="0"/>
      <dgm:spPr/>
    </dgm:pt>
    <dgm:pt modelId="{2E4AB4DA-5927-40A1-87CA-DDE3EFC11DAA}" type="pres">
      <dgm:prSet presAssocID="{BB705C29-0307-443A-B634-77880C1009A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A8FC2CE-E15F-46A4-8FCF-847647BF88C4}" type="pres">
      <dgm:prSet presAssocID="{BB705C29-0307-443A-B634-77880C1009A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5941C8A-9EDF-4A96-A1CD-DEC7EA48039C}" srcId="{930F09AC-9A77-4248-826A-1D1043385F89}" destId="{309E9A1C-6921-470D-AC97-3B6F52250194}" srcOrd="1" destOrd="0" parTransId="{1950B53D-C393-4512-956C-D8015F13BFF6}" sibTransId="{EF2F15C3-4251-4E84-9987-A2A0F0138280}"/>
    <dgm:cxn modelId="{A2A0B9FE-3238-4A71-8D51-43078F393FF8}" type="presOf" srcId="{BD28C737-5280-4DB5-9FB2-311AEE4A8545}" destId="{4EF75C4A-AFDA-4BA3-9D44-8D8A1666631C}" srcOrd="0" destOrd="1" presId="urn:microsoft.com/office/officeart/2005/8/layout/chevron2"/>
    <dgm:cxn modelId="{586E466A-3BE8-4582-BBB1-289E901264C5}" srcId="{930F09AC-9A77-4248-826A-1D1043385F89}" destId="{BB705C29-0307-443A-B634-77880C1009A2}" srcOrd="2" destOrd="0" parTransId="{6DC19F09-EB83-4D3A-A201-3B48A6DBF3F8}" sibTransId="{EBC73FEF-74A2-478A-AD12-415854BF66AE}"/>
    <dgm:cxn modelId="{8A97FDEE-82C7-4CF3-8A1E-A5DC40E5CA56}" type="presOf" srcId="{D6D8D188-553D-49FE-800F-513D609F5F8E}" destId="{9288CBBA-474E-4A64-B5A2-A28E1461C2AA}" srcOrd="0" destOrd="0" presId="urn:microsoft.com/office/officeart/2005/8/layout/chevron2"/>
    <dgm:cxn modelId="{0355A10E-FF07-48D8-BFEA-FD42CDCB3B00}" type="presOf" srcId="{71876842-E1C9-400A-ABC4-D259BAA8A59A}" destId="{4EF75C4A-AFDA-4BA3-9D44-8D8A1666631C}" srcOrd="0" destOrd="0" presId="urn:microsoft.com/office/officeart/2005/8/layout/chevron2"/>
    <dgm:cxn modelId="{D82C2889-A4E8-46E8-AF39-5FA79C5AF649}" srcId="{A114875A-F40F-4303-8A37-81E53ED79A1C}" destId="{8866B431-7C40-4950-A924-211EA6BABD51}" srcOrd="1" destOrd="0" parTransId="{21A318B1-C6A0-4993-A362-1B10A984BBDC}" sibTransId="{8A13E185-3061-45B3-A648-02AF60F48843}"/>
    <dgm:cxn modelId="{A274C54C-DD43-4C86-9754-B8DE16CE83D0}" srcId="{930F09AC-9A77-4248-826A-1D1043385F89}" destId="{A114875A-F40F-4303-8A37-81E53ED79A1C}" srcOrd="0" destOrd="0" parTransId="{385CA954-4817-428F-B0C3-6ABF8BDEF77F}" sibTransId="{A630C496-46DB-44FD-A01D-2D80FE3A3309}"/>
    <dgm:cxn modelId="{92B0D75B-6A33-4D30-BB7F-9C0FAE298B4B}" srcId="{BB705C29-0307-443A-B634-77880C1009A2}" destId="{FD903006-2225-43D7-AC27-1149DEBCD558}" srcOrd="1" destOrd="0" parTransId="{AE704FCF-C386-4783-B00F-58E8A81C8B01}" sibTransId="{C509DC79-86F1-4157-9880-12C0BDB1106E}"/>
    <dgm:cxn modelId="{20BB4B10-D3FA-4E67-817C-8D6A07991D57}" srcId="{309E9A1C-6921-470D-AC97-3B6F52250194}" destId="{BD28C737-5280-4DB5-9FB2-311AEE4A8545}" srcOrd="1" destOrd="0" parTransId="{5FA413C2-64AC-407D-9429-1C42EF528DC7}" sibTransId="{3B4AAA88-7E91-4274-8065-8580E6B492EC}"/>
    <dgm:cxn modelId="{77C529B0-183D-4FB3-9583-8FF2E66AECB6}" srcId="{309E9A1C-6921-470D-AC97-3B6F52250194}" destId="{71876842-E1C9-400A-ABC4-D259BAA8A59A}" srcOrd="0" destOrd="0" parTransId="{D22B658B-C66B-4833-9607-2BB23A981071}" sibTransId="{E223997B-5E9B-4351-BBD9-F7E0C5B400C0}"/>
    <dgm:cxn modelId="{5FC89410-1E31-4671-BCDD-22BBC3FD9840}" srcId="{BB705C29-0307-443A-B634-77880C1009A2}" destId="{5EA5F16B-249D-4A6E-AD7F-AAC9B7669EE3}" srcOrd="0" destOrd="0" parTransId="{4DEDFB22-3A25-4978-AB84-1A6DF529F651}" sibTransId="{0633A31D-0F5E-4F6B-A8D3-FEC225887F7A}"/>
    <dgm:cxn modelId="{235A73D4-85BE-4A7D-B8F8-896977CCCD1B}" srcId="{A114875A-F40F-4303-8A37-81E53ED79A1C}" destId="{D6D8D188-553D-49FE-800F-513D609F5F8E}" srcOrd="0" destOrd="0" parTransId="{EF2A8F6A-1512-45E3-A3E1-1159939900D9}" sibTransId="{7790CE44-D107-4E72-B8C8-D8AA2C5AC5D9}"/>
    <dgm:cxn modelId="{2DD51733-1393-43CF-8DF2-60B0F64D2474}" type="presOf" srcId="{930F09AC-9A77-4248-826A-1D1043385F89}" destId="{843A3570-CC52-4EA2-A735-6D139FD5F91E}" srcOrd="0" destOrd="0" presId="urn:microsoft.com/office/officeart/2005/8/layout/chevron2"/>
    <dgm:cxn modelId="{05757559-9443-4F18-A05B-46C7D1BDAEE3}" type="presOf" srcId="{5EA5F16B-249D-4A6E-AD7F-AAC9B7669EE3}" destId="{7A8FC2CE-E15F-46A4-8FCF-847647BF88C4}" srcOrd="0" destOrd="0" presId="urn:microsoft.com/office/officeart/2005/8/layout/chevron2"/>
    <dgm:cxn modelId="{C0E03226-FA5C-4CAF-9285-D44697B805E3}" type="presOf" srcId="{BB705C29-0307-443A-B634-77880C1009A2}" destId="{2E4AB4DA-5927-40A1-87CA-DDE3EFC11DAA}" srcOrd="0" destOrd="0" presId="urn:microsoft.com/office/officeart/2005/8/layout/chevron2"/>
    <dgm:cxn modelId="{E3C06622-1819-4CBE-B593-96030DD5D3AC}" type="presOf" srcId="{A114875A-F40F-4303-8A37-81E53ED79A1C}" destId="{744CF09A-A805-4026-8683-ED8D4D485546}" srcOrd="0" destOrd="0" presId="urn:microsoft.com/office/officeart/2005/8/layout/chevron2"/>
    <dgm:cxn modelId="{DD48E3C9-8DDF-469B-BF08-1D86319201E2}" type="presOf" srcId="{8866B431-7C40-4950-A924-211EA6BABD51}" destId="{9288CBBA-474E-4A64-B5A2-A28E1461C2AA}" srcOrd="0" destOrd="1" presId="urn:microsoft.com/office/officeart/2005/8/layout/chevron2"/>
    <dgm:cxn modelId="{6AFF4D3E-581C-4C36-BE5C-DA51A2FD97B5}" type="presOf" srcId="{FD903006-2225-43D7-AC27-1149DEBCD558}" destId="{7A8FC2CE-E15F-46A4-8FCF-847647BF88C4}" srcOrd="0" destOrd="1" presId="urn:microsoft.com/office/officeart/2005/8/layout/chevron2"/>
    <dgm:cxn modelId="{EAD125A2-FAB9-4033-8CF4-750F9E7570EA}" type="presOf" srcId="{309E9A1C-6921-470D-AC97-3B6F52250194}" destId="{BE90908E-9D4F-4E72-AD72-196992FE4E60}" srcOrd="0" destOrd="0" presId="urn:microsoft.com/office/officeart/2005/8/layout/chevron2"/>
    <dgm:cxn modelId="{185F7955-C07E-4A81-9976-F4B2509E2CB2}" type="presParOf" srcId="{843A3570-CC52-4EA2-A735-6D139FD5F91E}" destId="{237A2683-FC24-479B-BCB5-65D1D83AA4F3}" srcOrd="0" destOrd="0" presId="urn:microsoft.com/office/officeart/2005/8/layout/chevron2"/>
    <dgm:cxn modelId="{4EC1E7FB-3959-4017-9E2A-A6EF884DF555}" type="presParOf" srcId="{237A2683-FC24-479B-BCB5-65D1D83AA4F3}" destId="{744CF09A-A805-4026-8683-ED8D4D485546}" srcOrd="0" destOrd="0" presId="urn:microsoft.com/office/officeart/2005/8/layout/chevron2"/>
    <dgm:cxn modelId="{ECF99693-3E74-41E3-A5FC-B292299955B3}" type="presParOf" srcId="{237A2683-FC24-479B-BCB5-65D1D83AA4F3}" destId="{9288CBBA-474E-4A64-B5A2-A28E1461C2AA}" srcOrd="1" destOrd="0" presId="urn:microsoft.com/office/officeart/2005/8/layout/chevron2"/>
    <dgm:cxn modelId="{026D2E4D-22DB-45AF-BD95-19162C87F896}" type="presParOf" srcId="{843A3570-CC52-4EA2-A735-6D139FD5F91E}" destId="{B9238D28-CC09-475A-8222-1A49B9838B7C}" srcOrd="1" destOrd="0" presId="urn:microsoft.com/office/officeart/2005/8/layout/chevron2"/>
    <dgm:cxn modelId="{A4B377C9-DF00-4ABA-87D1-0D14A2EFE44D}" type="presParOf" srcId="{843A3570-CC52-4EA2-A735-6D139FD5F91E}" destId="{F1B05347-9AC2-484F-9CD7-705065D823F0}" srcOrd="2" destOrd="0" presId="urn:microsoft.com/office/officeart/2005/8/layout/chevron2"/>
    <dgm:cxn modelId="{DBDF627E-A859-4DD2-B8A2-90228E165639}" type="presParOf" srcId="{F1B05347-9AC2-484F-9CD7-705065D823F0}" destId="{BE90908E-9D4F-4E72-AD72-196992FE4E60}" srcOrd="0" destOrd="0" presId="urn:microsoft.com/office/officeart/2005/8/layout/chevron2"/>
    <dgm:cxn modelId="{6BF40F06-DE0A-49C2-9372-5F8E3C6A059E}" type="presParOf" srcId="{F1B05347-9AC2-484F-9CD7-705065D823F0}" destId="{4EF75C4A-AFDA-4BA3-9D44-8D8A1666631C}" srcOrd="1" destOrd="0" presId="urn:microsoft.com/office/officeart/2005/8/layout/chevron2"/>
    <dgm:cxn modelId="{15F04FA7-44F3-451D-BEC5-778480CAA6E1}" type="presParOf" srcId="{843A3570-CC52-4EA2-A735-6D139FD5F91E}" destId="{92BB2235-AE1E-4F5B-A6A4-291138346D8A}" srcOrd="3" destOrd="0" presId="urn:microsoft.com/office/officeart/2005/8/layout/chevron2"/>
    <dgm:cxn modelId="{3258105B-D063-4C5E-8456-C7E135FE71E4}" type="presParOf" srcId="{843A3570-CC52-4EA2-A735-6D139FD5F91E}" destId="{733CF05B-3E67-4CB5-BFB2-2C8E0051CE3E}" srcOrd="4" destOrd="0" presId="urn:microsoft.com/office/officeart/2005/8/layout/chevron2"/>
    <dgm:cxn modelId="{48D35F78-38A7-4ADC-B16A-271BE1286730}" type="presParOf" srcId="{733CF05B-3E67-4CB5-BFB2-2C8E0051CE3E}" destId="{2E4AB4DA-5927-40A1-87CA-DDE3EFC11DAA}" srcOrd="0" destOrd="0" presId="urn:microsoft.com/office/officeart/2005/8/layout/chevron2"/>
    <dgm:cxn modelId="{B19C4E65-3D2B-4DCC-97B0-C071D2DBD8EA}" type="presParOf" srcId="{733CF05B-3E67-4CB5-BFB2-2C8E0051CE3E}" destId="{7A8FC2CE-E15F-46A4-8FCF-847647BF88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2C43C8-42F6-4E06-BE83-03281ED9F9F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3F466B0-4913-4667-AFA0-CC155AD36919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Tos y expectoración adherente </a:t>
          </a:r>
          <a:endParaRPr lang="es-ES_tradnl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D6CC8ED2-6B19-4697-BCE7-21319B58EC8F}" type="parTrans" cxnId="{09EC6514-6310-4829-B450-E5D8064B2400}">
      <dgm:prSet/>
      <dgm:spPr/>
      <dgm:t>
        <a:bodyPr/>
        <a:lstStyle/>
        <a:p>
          <a:endParaRPr lang="es-ES_tradnl"/>
        </a:p>
      </dgm:t>
    </dgm:pt>
    <dgm:pt modelId="{ABB88FAE-ED84-48BF-88A6-48C91D611774}" type="sibTrans" cxnId="{09EC6514-6310-4829-B450-E5D8064B2400}">
      <dgm:prSet/>
      <dgm:spPr/>
      <dgm:t>
        <a:bodyPr/>
        <a:lstStyle/>
        <a:p>
          <a:endParaRPr lang="es-ES_tradnl"/>
        </a:p>
      </dgm:t>
    </dgm:pt>
    <dgm:pt modelId="{6D4E5438-F134-4D25-81DD-9005EE89A108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Tos persistente</a:t>
          </a:r>
        </a:p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Expectoración</a:t>
          </a:r>
          <a:endParaRPr lang="es-ES_tradnl" sz="2000" b="1" dirty="0">
            <a:solidFill>
              <a:schemeClr val="bg1">
                <a:lumMod val="75000"/>
              </a:schemeClr>
            </a:solidFill>
          </a:endParaRPr>
        </a:p>
      </dgm:t>
    </dgm:pt>
    <dgm:pt modelId="{86DAD331-DC71-4A6F-8B96-0AA3122B9F88}" type="parTrans" cxnId="{742EF0D9-ED5B-47E5-8DEE-BB02FB97AB1C}">
      <dgm:prSet/>
      <dgm:spPr/>
      <dgm:t>
        <a:bodyPr/>
        <a:lstStyle/>
        <a:p>
          <a:endParaRPr lang="es-ES_tradnl"/>
        </a:p>
      </dgm:t>
    </dgm:pt>
    <dgm:pt modelId="{4297EC4F-AF99-4AEE-BC07-57B449889ED4}" type="sibTrans" cxnId="{742EF0D9-ED5B-47E5-8DEE-BB02FB97AB1C}">
      <dgm:prSet/>
      <dgm:spPr/>
      <dgm:t>
        <a:bodyPr/>
        <a:lstStyle/>
        <a:p>
          <a:endParaRPr lang="es-ES_tradnl"/>
        </a:p>
      </dgm:t>
    </dgm:pt>
    <dgm:pt modelId="{D4D02A88-2831-49CE-B38C-8EF4171B4234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Exacerbaciones</a:t>
          </a:r>
        </a:p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Expectoración  purulenta</a:t>
          </a:r>
        </a:p>
        <a:p>
          <a:r>
            <a:rPr lang="es-ES_tradnl" sz="2000" b="1" dirty="0" smtClean="0">
              <a:solidFill>
                <a:schemeClr val="bg1">
                  <a:lumMod val="75000"/>
                </a:schemeClr>
              </a:solidFill>
            </a:rPr>
            <a:t>Hemoptisis</a:t>
          </a:r>
        </a:p>
      </dgm:t>
    </dgm:pt>
    <dgm:pt modelId="{9CE4D972-73CD-4DDE-BA54-A3B28F4142BC}" type="parTrans" cxnId="{D6091CC4-507B-496C-A5D5-F0C1D7803DA6}">
      <dgm:prSet/>
      <dgm:spPr/>
      <dgm:t>
        <a:bodyPr/>
        <a:lstStyle/>
        <a:p>
          <a:endParaRPr lang="es-ES_tradnl"/>
        </a:p>
      </dgm:t>
    </dgm:pt>
    <dgm:pt modelId="{9F5FAA85-6C1C-4E38-BA9C-BD9E462B05B0}" type="sibTrans" cxnId="{D6091CC4-507B-496C-A5D5-F0C1D7803DA6}">
      <dgm:prSet/>
      <dgm:spPr/>
      <dgm:t>
        <a:bodyPr/>
        <a:lstStyle/>
        <a:p>
          <a:endParaRPr lang="es-ES_tradnl"/>
        </a:p>
      </dgm:t>
    </dgm:pt>
    <dgm:pt modelId="{47AE57C0-D9CD-4522-91F9-AAF8CCEFB259}" type="pres">
      <dgm:prSet presAssocID="{E62C43C8-42F6-4E06-BE83-03281ED9F9FE}" presName="arrowDiagram" presStyleCnt="0">
        <dgm:presLayoutVars>
          <dgm:chMax val="5"/>
          <dgm:dir/>
          <dgm:resizeHandles val="exact"/>
        </dgm:presLayoutVars>
      </dgm:prSet>
      <dgm:spPr/>
    </dgm:pt>
    <dgm:pt modelId="{610AFC75-6DF9-47AD-8C92-F74288AF1AF5}" type="pres">
      <dgm:prSet presAssocID="{E62C43C8-42F6-4E06-BE83-03281ED9F9FE}" presName="arrow" presStyleLbl="bgShp" presStyleIdx="0" presStyleCnt="1"/>
      <dgm:spPr/>
    </dgm:pt>
    <dgm:pt modelId="{D2CD35CB-BE6D-4E2E-9527-36211E95081E}" type="pres">
      <dgm:prSet presAssocID="{E62C43C8-42F6-4E06-BE83-03281ED9F9FE}" presName="arrowDiagram3" presStyleCnt="0"/>
      <dgm:spPr/>
    </dgm:pt>
    <dgm:pt modelId="{F30C9025-980B-4B07-959D-0954AB6B2832}" type="pres">
      <dgm:prSet presAssocID="{43F466B0-4913-4667-AFA0-CC155AD36919}" presName="bullet3a" presStyleLbl="node1" presStyleIdx="0" presStyleCnt="3"/>
      <dgm:spPr/>
    </dgm:pt>
    <dgm:pt modelId="{291466B9-A5ED-463D-89C8-F8F84F291BD7}" type="pres">
      <dgm:prSet presAssocID="{43F466B0-4913-4667-AFA0-CC155AD36919}" presName="textBox3a" presStyleLbl="revTx" presStyleIdx="0" presStyleCnt="3" custScaleX="1246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5D3A46-C317-4B41-83DE-F5F04CDA9002}" type="pres">
      <dgm:prSet presAssocID="{6D4E5438-F134-4D25-81DD-9005EE89A108}" presName="bullet3b" presStyleLbl="node1" presStyleIdx="1" presStyleCnt="3"/>
      <dgm:spPr/>
    </dgm:pt>
    <dgm:pt modelId="{9135C567-D2F8-4273-9793-C49D1ED2C8DF}" type="pres">
      <dgm:prSet presAssocID="{6D4E5438-F134-4D25-81DD-9005EE89A108}" presName="textBox3b" presStyleLbl="revTx" presStyleIdx="1" presStyleCnt="3" custScaleX="12149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9947336-1C54-4D09-8949-F63C52CE0A11}" type="pres">
      <dgm:prSet presAssocID="{D4D02A88-2831-49CE-B38C-8EF4171B4234}" presName="bullet3c" presStyleLbl="node1" presStyleIdx="2" presStyleCnt="3"/>
      <dgm:spPr/>
    </dgm:pt>
    <dgm:pt modelId="{75D70627-9C95-402D-9C5C-450A9429C4F8}" type="pres">
      <dgm:prSet presAssocID="{D4D02A88-2831-49CE-B38C-8EF4171B4234}" presName="textBox3c" presStyleLbl="revTx" presStyleIdx="2" presStyleCnt="3" custScaleX="13829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DA69A2A-85FB-4D9B-A723-0E61F7260D2D}" type="presOf" srcId="{6D4E5438-F134-4D25-81DD-9005EE89A108}" destId="{9135C567-D2F8-4273-9793-C49D1ED2C8DF}" srcOrd="0" destOrd="0" presId="urn:microsoft.com/office/officeart/2005/8/layout/arrow2"/>
    <dgm:cxn modelId="{D6091CC4-507B-496C-A5D5-F0C1D7803DA6}" srcId="{E62C43C8-42F6-4E06-BE83-03281ED9F9FE}" destId="{D4D02A88-2831-49CE-B38C-8EF4171B4234}" srcOrd="2" destOrd="0" parTransId="{9CE4D972-73CD-4DDE-BA54-A3B28F4142BC}" sibTransId="{9F5FAA85-6C1C-4E38-BA9C-BD9E462B05B0}"/>
    <dgm:cxn modelId="{540A2DDC-FBC9-4115-99FA-FA3681BCA2F5}" type="presOf" srcId="{E62C43C8-42F6-4E06-BE83-03281ED9F9FE}" destId="{47AE57C0-D9CD-4522-91F9-AAF8CCEFB259}" srcOrd="0" destOrd="0" presId="urn:microsoft.com/office/officeart/2005/8/layout/arrow2"/>
    <dgm:cxn modelId="{1993A366-D4E5-4B3D-AD63-979328110A6E}" type="presOf" srcId="{D4D02A88-2831-49CE-B38C-8EF4171B4234}" destId="{75D70627-9C95-402D-9C5C-450A9429C4F8}" srcOrd="0" destOrd="0" presId="urn:microsoft.com/office/officeart/2005/8/layout/arrow2"/>
    <dgm:cxn modelId="{9E4C602F-0F16-404B-B15F-D69922CDAF6F}" type="presOf" srcId="{43F466B0-4913-4667-AFA0-CC155AD36919}" destId="{291466B9-A5ED-463D-89C8-F8F84F291BD7}" srcOrd="0" destOrd="0" presId="urn:microsoft.com/office/officeart/2005/8/layout/arrow2"/>
    <dgm:cxn modelId="{742EF0D9-ED5B-47E5-8DEE-BB02FB97AB1C}" srcId="{E62C43C8-42F6-4E06-BE83-03281ED9F9FE}" destId="{6D4E5438-F134-4D25-81DD-9005EE89A108}" srcOrd="1" destOrd="0" parTransId="{86DAD331-DC71-4A6F-8B96-0AA3122B9F88}" sibTransId="{4297EC4F-AF99-4AEE-BC07-57B449889ED4}"/>
    <dgm:cxn modelId="{09EC6514-6310-4829-B450-E5D8064B2400}" srcId="{E62C43C8-42F6-4E06-BE83-03281ED9F9FE}" destId="{43F466B0-4913-4667-AFA0-CC155AD36919}" srcOrd="0" destOrd="0" parTransId="{D6CC8ED2-6B19-4697-BCE7-21319B58EC8F}" sibTransId="{ABB88FAE-ED84-48BF-88A6-48C91D611774}"/>
    <dgm:cxn modelId="{051163B9-2080-4AFC-B48B-6ACD019AD519}" type="presParOf" srcId="{47AE57C0-D9CD-4522-91F9-AAF8CCEFB259}" destId="{610AFC75-6DF9-47AD-8C92-F74288AF1AF5}" srcOrd="0" destOrd="0" presId="urn:microsoft.com/office/officeart/2005/8/layout/arrow2"/>
    <dgm:cxn modelId="{5CC811F8-6701-473B-AB68-8F05CAF715B0}" type="presParOf" srcId="{47AE57C0-D9CD-4522-91F9-AAF8CCEFB259}" destId="{D2CD35CB-BE6D-4E2E-9527-36211E95081E}" srcOrd="1" destOrd="0" presId="urn:microsoft.com/office/officeart/2005/8/layout/arrow2"/>
    <dgm:cxn modelId="{25CB3648-4391-4B79-8A92-1EE83B688C04}" type="presParOf" srcId="{D2CD35CB-BE6D-4E2E-9527-36211E95081E}" destId="{F30C9025-980B-4B07-959D-0954AB6B2832}" srcOrd="0" destOrd="0" presId="urn:microsoft.com/office/officeart/2005/8/layout/arrow2"/>
    <dgm:cxn modelId="{9C78AE6E-22B3-4EA3-966A-EDA63B705E5C}" type="presParOf" srcId="{D2CD35CB-BE6D-4E2E-9527-36211E95081E}" destId="{291466B9-A5ED-463D-89C8-F8F84F291BD7}" srcOrd="1" destOrd="0" presId="urn:microsoft.com/office/officeart/2005/8/layout/arrow2"/>
    <dgm:cxn modelId="{4DCBA8A4-010B-4C33-A6D6-FF1D9F522103}" type="presParOf" srcId="{D2CD35CB-BE6D-4E2E-9527-36211E95081E}" destId="{AA5D3A46-C317-4B41-83DE-F5F04CDA9002}" srcOrd="2" destOrd="0" presId="urn:microsoft.com/office/officeart/2005/8/layout/arrow2"/>
    <dgm:cxn modelId="{D9F64BFC-0054-4710-9290-7B2F45C8C87A}" type="presParOf" srcId="{D2CD35CB-BE6D-4E2E-9527-36211E95081E}" destId="{9135C567-D2F8-4273-9793-C49D1ED2C8DF}" srcOrd="3" destOrd="0" presId="urn:microsoft.com/office/officeart/2005/8/layout/arrow2"/>
    <dgm:cxn modelId="{7CDEA133-A29F-46B4-9B7F-28829731DB8D}" type="presParOf" srcId="{D2CD35CB-BE6D-4E2E-9527-36211E95081E}" destId="{59947336-1C54-4D09-8949-F63C52CE0A11}" srcOrd="4" destOrd="0" presId="urn:microsoft.com/office/officeart/2005/8/layout/arrow2"/>
    <dgm:cxn modelId="{665B20D6-4E06-4146-9E31-0916AAE2FD91}" type="presParOf" srcId="{D2CD35CB-BE6D-4E2E-9527-36211E95081E}" destId="{75D70627-9C95-402D-9C5C-450A9429C4F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E0F65B-5503-4D12-8982-4EAF5F45EB03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291C1BAE-B70E-46CC-8F59-0A67E3C919EA}">
      <dgm:prSet phldrT="[Texto]"/>
      <dgm:spPr/>
      <dgm:t>
        <a:bodyPr/>
        <a:lstStyle/>
        <a:p>
          <a:r>
            <a:rPr lang="es-ES_tradnl" b="1" dirty="0" smtClean="0">
              <a:solidFill>
                <a:srgbClr val="00B050"/>
              </a:solidFill>
            </a:rPr>
            <a:t>Normal</a:t>
          </a:r>
          <a:endParaRPr lang="es-ES_tradnl" b="1" dirty="0">
            <a:solidFill>
              <a:srgbClr val="00B050"/>
            </a:solidFill>
          </a:endParaRPr>
        </a:p>
      </dgm:t>
    </dgm:pt>
    <dgm:pt modelId="{56A66C80-6B8C-4CCC-BB27-E395898504D6}" type="parTrans" cxnId="{D9390005-DEA1-4478-9168-5FC3F7A71FB9}">
      <dgm:prSet/>
      <dgm:spPr/>
      <dgm:t>
        <a:bodyPr/>
        <a:lstStyle/>
        <a:p>
          <a:endParaRPr lang="es-ES_tradnl"/>
        </a:p>
      </dgm:t>
    </dgm:pt>
    <dgm:pt modelId="{E0CED722-6076-4CCB-BFA3-1A3100540EBF}" type="sibTrans" cxnId="{D9390005-DEA1-4478-9168-5FC3F7A71FB9}">
      <dgm:prSet/>
      <dgm:spPr/>
      <dgm:t>
        <a:bodyPr/>
        <a:lstStyle/>
        <a:p>
          <a:endParaRPr lang="es-ES_tradnl"/>
        </a:p>
      </dgm:t>
    </dgm:pt>
    <dgm:pt modelId="{88BA56C8-9736-4F91-869B-2359D743501E}">
      <dgm:prSet phldrT="[Texto]"/>
      <dgm:spPr/>
      <dgm:t>
        <a:bodyPr/>
        <a:lstStyle/>
        <a:p>
          <a:r>
            <a:rPr lang="es-ES_tradnl" b="1" dirty="0" smtClean="0">
              <a:solidFill>
                <a:srgbClr val="00B050"/>
              </a:solidFill>
            </a:rPr>
            <a:t>Cuadro obstructivo</a:t>
          </a:r>
          <a:endParaRPr lang="es-ES_tradnl" b="1" dirty="0">
            <a:solidFill>
              <a:srgbClr val="00B050"/>
            </a:solidFill>
          </a:endParaRPr>
        </a:p>
      </dgm:t>
    </dgm:pt>
    <dgm:pt modelId="{C832DB2A-DF13-496E-AE42-658EE0CCFE9A}" type="parTrans" cxnId="{3831D736-9E9E-425E-B4DF-CF40429F9A2F}">
      <dgm:prSet/>
      <dgm:spPr/>
      <dgm:t>
        <a:bodyPr/>
        <a:lstStyle/>
        <a:p>
          <a:endParaRPr lang="es-ES_tradnl"/>
        </a:p>
      </dgm:t>
    </dgm:pt>
    <dgm:pt modelId="{2ACF59D4-A979-4C9B-B5BC-0C43B5B63E47}" type="sibTrans" cxnId="{3831D736-9E9E-425E-B4DF-CF40429F9A2F}">
      <dgm:prSet/>
      <dgm:spPr/>
      <dgm:t>
        <a:bodyPr/>
        <a:lstStyle/>
        <a:p>
          <a:endParaRPr lang="es-ES_tradnl"/>
        </a:p>
      </dgm:t>
    </dgm:pt>
    <dgm:pt modelId="{E045B46E-DABD-487F-8152-E52CAD50A2A3}">
      <dgm:prSet phldrT="[Texto]"/>
      <dgm:spPr/>
      <dgm:t>
        <a:bodyPr/>
        <a:lstStyle/>
        <a:p>
          <a:r>
            <a:rPr lang="es-ES_tradnl" b="1" dirty="0" smtClean="0">
              <a:solidFill>
                <a:srgbClr val="00B050"/>
              </a:solidFill>
            </a:rPr>
            <a:t>Alargamiento espiración</a:t>
          </a:r>
        </a:p>
        <a:p>
          <a:r>
            <a:rPr lang="es-ES_tradnl" b="1" dirty="0" smtClean="0">
              <a:solidFill>
                <a:srgbClr val="00B050"/>
              </a:solidFill>
            </a:rPr>
            <a:t>Disminución  volumen inspiratorio forzado en</a:t>
          </a:r>
        </a:p>
        <a:p>
          <a:r>
            <a:rPr lang="es-ES_tradnl" b="1" dirty="0" smtClean="0">
              <a:solidFill>
                <a:srgbClr val="00B050"/>
              </a:solidFill>
            </a:rPr>
            <a:t> 1 min.</a:t>
          </a:r>
          <a:endParaRPr lang="es-ES_tradnl" b="1" dirty="0">
            <a:solidFill>
              <a:srgbClr val="00B050"/>
            </a:solidFill>
          </a:endParaRPr>
        </a:p>
      </dgm:t>
    </dgm:pt>
    <dgm:pt modelId="{B76C22EF-AF7A-4E09-91BE-951D641F2655}" type="parTrans" cxnId="{A9ACD967-7939-4601-9495-85768B0BC9FA}">
      <dgm:prSet/>
      <dgm:spPr/>
      <dgm:t>
        <a:bodyPr/>
        <a:lstStyle/>
        <a:p>
          <a:endParaRPr lang="es-ES_tradnl"/>
        </a:p>
      </dgm:t>
    </dgm:pt>
    <dgm:pt modelId="{CE8067DC-8366-4C63-B009-742CC4851641}" type="sibTrans" cxnId="{A9ACD967-7939-4601-9495-85768B0BC9FA}">
      <dgm:prSet/>
      <dgm:spPr/>
      <dgm:t>
        <a:bodyPr/>
        <a:lstStyle/>
        <a:p>
          <a:endParaRPr lang="es-ES_tradnl"/>
        </a:p>
      </dgm:t>
    </dgm:pt>
    <dgm:pt modelId="{0E7A8F76-DFD9-4553-A1A0-5F8900F810BD}" type="pres">
      <dgm:prSet presAssocID="{2FE0F65B-5503-4D12-8982-4EAF5F45EB03}" presName="arrowDiagram" presStyleCnt="0">
        <dgm:presLayoutVars>
          <dgm:chMax val="5"/>
          <dgm:dir/>
          <dgm:resizeHandles val="exact"/>
        </dgm:presLayoutVars>
      </dgm:prSet>
      <dgm:spPr/>
    </dgm:pt>
    <dgm:pt modelId="{F48A36C7-E7AE-4ADD-8FE6-EA606BB15859}" type="pres">
      <dgm:prSet presAssocID="{2FE0F65B-5503-4D12-8982-4EAF5F45EB03}" presName="arrow" presStyleLbl="bgShp" presStyleIdx="0" presStyleCnt="1" custLinFactNeighborX="-16202" custLinFactNeighborY="1765"/>
      <dgm:spPr/>
    </dgm:pt>
    <dgm:pt modelId="{4EE74DA9-D995-4AEF-B788-8B5021AFD14A}" type="pres">
      <dgm:prSet presAssocID="{2FE0F65B-5503-4D12-8982-4EAF5F45EB03}" presName="arrowDiagram3" presStyleCnt="0"/>
      <dgm:spPr/>
    </dgm:pt>
    <dgm:pt modelId="{BD604298-F67D-4D79-A3F0-C116E337BAE3}" type="pres">
      <dgm:prSet presAssocID="{291C1BAE-B70E-46CC-8F59-0A67E3C919EA}" presName="bullet3a" presStyleLbl="node1" presStyleIdx="0" presStyleCnt="3"/>
      <dgm:spPr/>
    </dgm:pt>
    <dgm:pt modelId="{D2489535-A84E-475D-B8B2-60B6C15C882F}" type="pres">
      <dgm:prSet presAssocID="{291C1BAE-B70E-46CC-8F59-0A67E3C919E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ECF355-8FB5-4A72-8F80-775861849DBC}" type="pres">
      <dgm:prSet presAssocID="{88BA56C8-9736-4F91-869B-2359D743501E}" presName="bullet3b" presStyleLbl="node1" presStyleIdx="1" presStyleCnt="3"/>
      <dgm:spPr/>
    </dgm:pt>
    <dgm:pt modelId="{D4A32F52-2D02-4527-B466-3FB9FF98A187}" type="pres">
      <dgm:prSet presAssocID="{88BA56C8-9736-4F91-869B-2359D743501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8CFADB-435B-445B-8331-524BDAE68A92}" type="pres">
      <dgm:prSet presAssocID="{E045B46E-DABD-487F-8152-E52CAD50A2A3}" presName="bullet3c" presStyleLbl="node1" presStyleIdx="2" presStyleCnt="3"/>
      <dgm:spPr/>
    </dgm:pt>
    <dgm:pt modelId="{9E62B06E-72C4-42FB-8952-A2A0F48D03C3}" type="pres">
      <dgm:prSet presAssocID="{E045B46E-DABD-487F-8152-E52CAD50A2A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9390005-DEA1-4478-9168-5FC3F7A71FB9}" srcId="{2FE0F65B-5503-4D12-8982-4EAF5F45EB03}" destId="{291C1BAE-B70E-46CC-8F59-0A67E3C919EA}" srcOrd="0" destOrd="0" parTransId="{56A66C80-6B8C-4CCC-BB27-E395898504D6}" sibTransId="{E0CED722-6076-4CCB-BFA3-1A3100540EBF}"/>
    <dgm:cxn modelId="{A08300F7-F0E1-4B60-A03B-B6BD5549775D}" type="presOf" srcId="{291C1BAE-B70E-46CC-8F59-0A67E3C919EA}" destId="{D2489535-A84E-475D-B8B2-60B6C15C882F}" srcOrd="0" destOrd="0" presId="urn:microsoft.com/office/officeart/2005/8/layout/arrow2"/>
    <dgm:cxn modelId="{5A590DE7-21F6-43F7-B6B7-A2A582A26561}" type="presOf" srcId="{2FE0F65B-5503-4D12-8982-4EAF5F45EB03}" destId="{0E7A8F76-DFD9-4553-A1A0-5F8900F810BD}" srcOrd="0" destOrd="0" presId="urn:microsoft.com/office/officeart/2005/8/layout/arrow2"/>
    <dgm:cxn modelId="{ECFAEB29-37FA-4EE1-BE1B-63220BEBB8F5}" type="presOf" srcId="{88BA56C8-9736-4F91-869B-2359D743501E}" destId="{D4A32F52-2D02-4527-B466-3FB9FF98A187}" srcOrd="0" destOrd="0" presId="urn:microsoft.com/office/officeart/2005/8/layout/arrow2"/>
    <dgm:cxn modelId="{3831D736-9E9E-425E-B4DF-CF40429F9A2F}" srcId="{2FE0F65B-5503-4D12-8982-4EAF5F45EB03}" destId="{88BA56C8-9736-4F91-869B-2359D743501E}" srcOrd="1" destOrd="0" parTransId="{C832DB2A-DF13-496E-AE42-658EE0CCFE9A}" sibTransId="{2ACF59D4-A979-4C9B-B5BC-0C43B5B63E47}"/>
    <dgm:cxn modelId="{FCC5CA13-EEF1-4E8C-BE7C-FC127FD88229}" type="presOf" srcId="{E045B46E-DABD-487F-8152-E52CAD50A2A3}" destId="{9E62B06E-72C4-42FB-8952-A2A0F48D03C3}" srcOrd="0" destOrd="0" presId="urn:microsoft.com/office/officeart/2005/8/layout/arrow2"/>
    <dgm:cxn modelId="{A9ACD967-7939-4601-9495-85768B0BC9FA}" srcId="{2FE0F65B-5503-4D12-8982-4EAF5F45EB03}" destId="{E045B46E-DABD-487F-8152-E52CAD50A2A3}" srcOrd="2" destOrd="0" parTransId="{B76C22EF-AF7A-4E09-91BE-951D641F2655}" sibTransId="{CE8067DC-8366-4C63-B009-742CC4851641}"/>
    <dgm:cxn modelId="{8DAD288E-8AAC-4B48-A531-AA7BD0170E07}" type="presParOf" srcId="{0E7A8F76-DFD9-4553-A1A0-5F8900F810BD}" destId="{F48A36C7-E7AE-4ADD-8FE6-EA606BB15859}" srcOrd="0" destOrd="0" presId="urn:microsoft.com/office/officeart/2005/8/layout/arrow2"/>
    <dgm:cxn modelId="{0B069E48-1311-42A7-9997-9D075B46974D}" type="presParOf" srcId="{0E7A8F76-DFD9-4553-A1A0-5F8900F810BD}" destId="{4EE74DA9-D995-4AEF-B788-8B5021AFD14A}" srcOrd="1" destOrd="0" presId="urn:microsoft.com/office/officeart/2005/8/layout/arrow2"/>
    <dgm:cxn modelId="{EC42A3F8-0732-4E78-8D1C-F00B2E978ADA}" type="presParOf" srcId="{4EE74DA9-D995-4AEF-B788-8B5021AFD14A}" destId="{BD604298-F67D-4D79-A3F0-C116E337BAE3}" srcOrd="0" destOrd="0" presId="urn:microsoft.com/office/officeart/2005/8/layout/arrow2"/>
    <dgm:cxn modelId="{A1A11951-6DFD-4F99-BCB1-DB38DD878AA0}" type="presParOf" srcId="{4EE74DA9-D995-4AEF-B788-8B5021AFD14A}" destId="{D2489535-A84E-475D-B8B2-60B6C15C882F}" srcOrd="1" destOrd="0" presId="urn:microsoft.com/office/officeart/2005/8/layout/arrow2"/>
    <dgm:cxn modelId="{8262574D-6D0E-4A92-9496-670631146EEF}" type="presParOf" srcId="{4EE74DA9-D995-4AEF-B788-8B5021AFD14A}" destId="{F0ECF355-8FB5-4A72-8F80-775861849DBC}" srcOrd="2" destOrd="0" presId="urn:microsoft.com/office/officeart/2005/8/layout/arrow2"/>
    <dgm:cxn modelId="{66313308-57AF-4F06-AFFB-7391AE033C99}" type="presParOf" srcId="{4EE74DA9-D995-4AEF-B788-8B5021AFD14A}" destId="{D4A32F52-2D02-4527-B466-3FB9FF98A187}" srcOrd="3" destOrd="0" presId="urn:microsoft.com/office/officeart/2005/8/layout/arrow2"/>
    <dgm:cxn modelId="{FB95D03D-F302-4998-8835-7FDC9F9C8F79}" type="presParOf" srcId="{4EE74DA9-D995-4AEF-B788-8B5021AFD14A}" destId="{668CFADB-435B-445B-8331-524BDAE68A92}" srcOrd="4" destOrd="0" presId="urn:microsoft.com/office/officeart/2005/8/layout/arrow2"/>
    <dgm:cxn modelId="{4BE788CA-16C0-410B-8F61-0A0548968B5F}" type="presParOf" srcId="{4EE74DA9-D995-4AEF-B788-8B5021AFD14A}" destId="{9E62B06E-72C4-42FB-8952-A2A0F48D03C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B58D5C-0EDE-4D5D-995A-713398047599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B3B7A043-95AF-436A-BD0E-BDA35B970CDA}">
      <dgm:prSet phldrT="[Texto]"/>
      <dgm:spPr/>
      <dgm:t>
        <a:bodyPr/>
        <a:lstStyle/>
        <a:p>
          <a:r>
            <a:rPr lang="es-ES_tradnl" dirty="0" smtClean="0"/>
            <a:t>Bronquitis aguda</a:t>
          </a:r>
          <a:endParaRPr lang="es-ES_tradnl" dirty="0"/>
        </a:p>
      </dgm:t>
    </dgm:pt>
    <dgm:pt modelId="{FA179CEE-A055-4B4A-9A69-9E78E36B841A}" type="parTrans" cxnId="{43FEDDBA-0ED2-4C42-81F7-96FF597F4AAB}">
      <dgm:prSet/>
      <dgm:spPr/>
      <dgm:t>
        <a:bodyPr/>
        <a:lstStyle/>
        <a:p>
          <a:endParaRPr lang="es-ES_tradnl"/>
        </a:p>
      </dgm:t>
    </dgm:pt>
    <dgm:pt modelId="{51B74A86-5048-457A-A43E-9995FCC285EC}" type="sibTrans" cxnId="{43FEDDBA-0ED2-4C42-81F7-96FF597F4AAB}">
      <dgm:prSet/>
      <dgm:spPr/>
      <dgm:t>
        <a:bodyPr/>
        <a:lstStyle/>
        <a:p>
          <a:endParaRPr lang="es-ES_tradnl"/>
        </a:p>
      </dgm:t>
    </dgm:pt>
    <dgm:pt modelId="{1DB93644-CA52-4F61-90F2-0C874D353B83}">
      <dgm:prSet phldrT="[Texto]"/>
      <dgm:spPr/>
      <dgm:t>
        <a:bodyPr/>
        <a:lstStyle/>
        <a:p>
          <a:r>
            <a:rPr lang="es-ES_tradnl" dirty="0" smtClean="0"/>
            <a:t>EPOC agudizada</a:t>
          </a:r>
          <a:endParaRPr lang="es-ES_tradnl" dirty="0"/>
        </a:p>
      </dgm:t>
    </dgm:pt>
    <dgm:pt modelId="{61417B30-0B96-4E69-B8EA-103528A18EC6}" type="parTrans" cxnId="{4B18A930-5533-4E48-9641-FAC61973AEC4}">
      <dgm:prSet/>
      <dgm:spPr/>
      <dgm:t>
        <a:bodyPr/>
        <a:lstStyle/>
        <a:p>
          <a:endParaRPr lang="es-ES_tradnl"/>
        </a:p>
      </dgm:t>
    </dgm:pt>
    <dgm:pt modelId="{2910F71B-0C8F-4665-9FC6-0CD84CF4DB11}" type="sibTrans" cxnId="{4B18A930-5533-4E48-9641-FAC61973AEC4}">
      <dgm:prSet/>
      <dgm:spPr/>
      <dgm:t>
        <a:bodyPr/>
        <a:lstStyle/>
        <a:p>
          <a:endParaRPr lang="es-ES_tradnl"/>
        </a:p>
      </dgm:t>
    </dgm:pt>
    <dgm:pt modelId="{1F038775-5CD1-40CC-8D39-618EFF9D55B4}">
      <dgm:prSet phldrT="[Texto]"/>
      <dgm:spPr/>
      <dgm:t>
        <a:bodyPr/>
        <a:lstStyle/>
        <a:p>
          <a:r>
            <a:rPr lang="es-ES_tradnl" dirty="0" smtClean="0"/>
            <a:t>Asma bronquial</a:t>
          </a:r>
          <a:endParaRPr lang="es-ES_tradnl" dirty="0"/>
        </a:p>
      </dgm:t>
    </dgm:pt>
    <dgm:pt modelId="{9A41A4D8-C1AC-4D1A-96A0-02B56DFB7FB7}" type="parTrans" cxnId="{A54671D4-7732-4C29-A731-95A3E017BE69}">
      <dgm:prSet/>
      <dgm:spPr/>
      <dgm:t>
        <a:bodyPr/>
        <a:lstStyle/>
        <a:p>
          <a:endParaRPr lang="es-ES_tradnl"/>
        </a:p>
      </dgm:t>
    </dgm:pt>
    <dgm:pt modelId="{95AC4829-FC74-4E9C-859F-825B3E608E99}" type="sibTrans" cxnId="{A54671D4-7732-4C29-A731-95A3E017BE69}">
      <dgm:prSet/>
      <dgm:spPr/>
      <dgm:t>
        <a:bodyPr/>
        <a:lstStyle/>
        <a:p>
          <a:endParaRPr lang="es-ES_tradnl"/>
        </a:p>
      </dgm:t>
    </dgm:pt>
    <dgm:pt modelId="{CF2F6B3C-8845-4E3C-93AE-BA1B6113228A}">
      <dgm:prSet phldrT="[Texto]"/>
      <dgm:spPr/>
      <dgm:t>
        <a:bodyPr/>
        <a:lstStyle/>
        <a:p>
          <a:r>
            <a:rPr lang="es-ES_tradnl" dirty="0" smtClean="0"/>
            <a:t>Tuberculosis</a:t>
          </a:r>
          <a:endParaRPr lang="es-ES_tradnl" dirty="0"/>
        </a:p>
      </dgm:t>
    </dgm:pt>
    <dgm:pt modelId="{01D1663F-ABFE-4CE4-B7B0-76DC9D8A2E80}" type="parTrans" cxnId="{AA94F963-CA3A-467B-A337-128E37D9B217}">
      <dgm:prSet/>
      <dgm:spPr/>
      <dgm:t>
        <a:bodyPr/>
        <a:lstStyle/>
        <a:p>
          <a:endParaRPr lang="es-ES_tradnl"/>
        </a:p>
      </dgm:t>
    </dgm:pt>
    <dgm:pt modelId="{21A143F7-A321-4BCB-A5D0-67EC908F572E}" type="sibTrans" cxnId="{AA94F963-CA3A-467B-A337-128E37D9B217}">
      <dgm:prSet/>
      <dgm:spPr/>
      <dgm:t>
        <a:bodyPr/>
        <a:lstStyle/>
        <a:p>
          <a:endParaRPr lang="es-ES_tradnl"/>
        </a:p>
      </dgm:t>
    </dgm:pt>
    <dgm:pt modelId="{DDF62F95-0D49-42E7-BDEA-DFA4D3964D21}">
      <dgm:prSet phldrT="[Texto]"/>
      <dgm:spPr/>
      <dgm:t>
        <a:bodyPr/>
        <a:lstStyle/>
        <a:p>
          <a:r>
            <a:rPr lang="es-ES_tradnl" dirty="0" smtClean="0"/>
            <a:t>Neumonía</a:t>
          </a:r>
          <a:endParaRPr lang="es-ES_tradnl" dirty="0"/>
        </a:p>
      </dgm:t>
    </dgm:pt>
    <dgm:pt modelId="{DE7C9433-C628-48F1-A35A-D9FE5B859366}" type="parTrans" cxnId="{51E569A2-31AE-4E76-8C74-9A4A33481E88}">
      <dgm:prSet/>
      <dgm:spPr/>
      <dgm:t>
        <a:bodyPr/>
        <a:lstStyle/>
        <a:p>
          <a:endParaRPr lang="es-ES_tradnl"/>
        </a:p>
      </dgm:t>
    </dgm:pt>
    <dgm:pt modelId="{BB45DF21-30B1-439C-85D2-00AABA46E30B}" type="sibTrans" cxnId="{51E569A2-31AE-4E76-8C74-9A4A33481E88}">
      <dgm:prSet/>
      <dgm:spPr/>
      <dgm:t>
        <a:bodyPr/>
        <a:lstStyle/>
        <a:p>
          <a:endParaRPr lang="es-ES_tradnl"/>
        </a:p>
      </dgm:t>
    </dgm:pt>
    <dgm:pt modelId="{A96A217C-E638-44D0-B3E7-B3E4B9F8FEDE}">
      <dgm:prSet phldrT="[Texto]"/>
      <dgm:spPr/>
      <dgm:t>
        <a:bodyPr/>
        <a:lstStyle/>
        <a:p>
          <a:r>
            <a:rPr lang="es-ES_tradnl" dirty="0" smtClean="0"/>
            <a:t>Ca. pulmonar</a:t>
          </a:r>
          <a:endParaRPr lang="es-ES_tradnl" dirty="0"/>
        </a:p>
      </dgm:t>
    </dgm:pt>
    <dgm:pt modelId="{19A61F2F-6D66-4876-B826-CC7E40E04255}" type="parTrans" cxnId="{E940DE60-FFD6-49EB-9B35-DFC97C91D1F0}">
      <dgm:prSet/>
      <dgm:spPr/>
      <dgm:t>
        <a:bodyPr/>
        <a:lstStyle/>
        <a:p>
          <a:endParaRPr lang="es-ES_tradnl"/>
        </a:p>
      </dgm:t>
    </dgm:pt>
    <dgm:pt modelId="{AD185496-AFAD-4BD1-BBCD-4FB200CFB494}" type="sibTrans" cxnId="{E940DE60-FFD6-49EB-9B35-DFC97C91D1F0}">
      <dgm:prSet/>
      <dgm:spPr/>
      <dgm:t>
        <a:bodyPr/>
        <a:lstStyle/>
        <a:p>
          <a:endParaRPr lang="es-ES_tradnl"/>
        </a:p>
      </dgm:t>
    </dgm:pt>
    <dgm:pt modelId="{11467B8A-D340-45F2-8D09-EE25B682346A}" type="pres">
      <dgm:prSet presAssocID="{16B58D5C-0EDE-4D5D-995A-7133980475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5B2810C-F1BE-4D62-929E-67EABC99482A}" type="pres">
      <dgm:prSet presAssocID="{B3B7A043-95AF-436A-BD0E-BDA35B970CDA}" presName="parentLin" presStyleCnt="0"/>
      <dgm:spPr/>
    </dgm:pt>
    <dgm:pt modelId="{BF2C1301-9601-4EB6-B711-8AF6D3982E8D}" type="pres">
      <dgm:prSet presAssocID="{B3B7A043-95AF-436A-BD0E-BDA35B970CDA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C96C231F-E895-4A7E-A586-5BFBE3AB205D}" type="pres">
      <dgm:prSet presAssocID="{B3B7A043-95AF-436A-BD0E-BDA35B970CD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9791591-F113-48E7-B682-92EFCEA31BA8}" type="pres">
      <dgm:prSet presAssocID="{B3B7A043-95AF-436A-BD0E-BDA35B970CDA}" presName="negativeSpace" presStyleCnt="0"/>
      <dgm:spPr/>
    </dgm:pt>
    <dgm:pt modelId="{E9FA6EC3-DC6C-4FF0-A37F-1AC28F6F71A2}" type="pres">
      <dgm:prSet presAssocID="{B3B7A043-95AF-436A-BD0E-BDA35B970CDA}" presName="childText" presStyleLbl="conFgAcc1" presStyleIdx="0" presStyleCnt="6">
        <dgm:presLayoutVars>
          <dgm:bulletEnabled val="1"/>
        </dgm:presLayoutVars>
      </dgm:prSet>
      <dgm:spPr/>
    </dgm:pt>
    <dgm:pt modelId="{0954A26B-D341-42C1-979E-B0FA2895EB7F}" type="pres">
      <dgm:prSet presAssocID="{51B74A86-5048-457A-A43E-9995FCC285EC}" presName="spaceBetweenRectangles" presStyleCnt="0"/>
      <dgm:spPr/>
    </dgm:pt>
    <dgm:pt modelId="{E09A4BC8-04D3-4496-9760-07A475DD6009}" type="pres">
      <dgm:prSet presAssocID="{1DB93644-CA52-4F61-90F2-0C874D353B83}" presName="parentLin" presStyleCnt="0"/>
      <dgm:spPr/>
    </dgm:pt>
    <dgm:pt modelId="{38F8B7D4-53B8-4DA4-9324-4F11451A78F0}" type="pres">
      <dgm:prSet presAssocID="{1DB93644-CA52-4F61-90F2-0C874D353B83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D7AF1723-76F1-4A55-8648-7351E8043C83}" type="pres">
      <dgm:prSet presAssocID="{1DB93644-CA52-4F61-90F2-0C874D353B8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C9E1BB2-C424-4E95-81BE-58877F46E2EE}" type="pres">
      <dgm:prSet presAssocID="{1DB93644-CA52-4F61-90F2-0C874D353B83}" presName="negativeSpace" presStyleCnt="0"/>
      <dgm:spPr/>
    </dgm:pt>
    <dgm:pt modelId="{6CC2C84D-B318-47B0-A965-079481C3E10C}" type="pres">
      <dgm:prSet presAssocID="{1DB93644-CA52-4F61-90F2-0C874D353B83}" presName="childText" presStyleLbl="conFgAcc1" presStyleIdx="1" presStyleCnt="6">
        <dgm:presLayoutVars>
          <dgm:bulletEnabled val="1"/>
        </dgm:presLayoutVars>
      </dgm:prSet>
      <dgm:spPr/>
    </dgm:pt>
    <dgm:pt modelId="{561D6709-F0C0-41AD-8551-0ACEA06B365A}" type="pres">
      <dgm:prSet presAssocID="{2910F71B-0C8F-4665-9FC6-0CD84CF4DB11}" presName="spaceBetweenRectangles" presStyleCnt="0"/>
      <dgm:spPr/>
    </dgm:pt>
    <dgm:pt modelId="{0F131C4E-0E5D-446A-827E-EA22EBD4CF17}" type="pres">
      <dgm:prSet presAssocID="{1F038775-5CD1-40CC-8D39-618EFF9D55B4}" presName="parentLin" presStyleCnt="0"/>
      <dgm:spPr/>
    </dgm:pt>
    <dgm:pt modelId="{4F0E6971-A7F2-402D-9D5D-9AB7C89EDE57}" type="pres">
      <dgm:prSet presAssocID="{1F038775-5CD1-40CC-8D39-618EFF9D55B4}" presName="parentLeftMargin" presStyleLbl="node1" presStyleIdx="1" presStyleCnt="6"/>
      <dgm:spPr/>
      <dgm:t>
        <a:bodyPr/>
        <a:lstStyle/>
        <a:p>
          <a:endParaRPr lang="es-ES_tradnl"/>
        </a:p>
      </dgm:t>
    </dgm:pt>
    <dgm:pt modelId="{B07C253C-C77D-4E0F-BC2A-38922A8EA8CE}" type="pres">
      <dgm:prSet presAssocID="{1F038775-5CD1-40CC-8D39-618EFF9D55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06AB276-5368-4B1F-91B3-6CD2FE9133D5}" type="pres">
      <dgm:prSet presAssocID="{1F038775-5CD1-40CC-8D39-618EFF9D55B4}" presName="negativeSpace" presStyleCnt="0"/>
      <dgm:spPr/>
    </dgm:pt>
    <dgm:pt modelId="{990D48BC-2BBB-4B06-A8B8-9D0B24B1012B}" type="pres">
      <dgm:prSet presAssocID="{1F038775-5CD1-40CC-8D39-618EFF9D55B4}" presName="childText" presStyleLbl="conFgAcc1" presStyleIdx="2" presStyleCnt="6">
        <dgm:presLayoutVars>
          <dgm:bulletEnabled val="1"/>
        </dgm:presLayoutVars>
      </dgm:prSet>
      <dgm:spPr/>
    </dgm:pt>
    <dgm:pt modelId="{F1934014-3694-4DA9-8441-C1229C274648}" type="pres">
      <dgm:prSet presAssocID="{95AC4829-FC74-4E9C-859F-825B3E608E99}" presName="spaceBetweenRectangles" presStyleCnt="0"/>
      <dgm:spPr/>
    </dgm:pt>
    <dgm:pt modelId="{7218F8F5-DE31-4942-975A-6D750362173A}" type="pres">
      <dgm:prSet presAssocID="{CF2F6B3C-8845-4E3C-93AE-BA1B6113228A}" presName="parentLin" presStyleCnt="0"/>
      <dgm:spPr/>
    </dgm:pt>
    <dgm:pt modelId="{F03750E2-A51E-40D5-AF54-D8A56BF97C20}" type="pres">
      <dgm:prSet presAssocID="{CF2F6B3C-8845-4E3C-93AE-BA1B6113228A}" presName="parentLeftMargin" presStyleLbl="node1" presStyleIdx="2" presStyleCnt="6"/>
      <dgm:spPr/>
      <dgm:t>
        <a:bodyPr/>
        <a:lstStyle/>
        <a:p>
          <a:endParaRPr lang="es-ES_tradnl"/>
        </a:p>
      </dgm:t>
    </dgm:pt>
    <dgm:pt modelId="{510F98CD-846D-4600-8F43-313B3E85E428}" type="pres">
      <dgm:prSet presAssocID="{CF2F6B3C-8845-4E3C-93AE-BA1B6113228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10C95B6-E4F5-443D-967C-D23296D69C84}" type="pres">
      <dgm:prSet presAssocID="{CF2F6B3C-8845-4E3C-93AE-BA1B6113228A}" presName="negativeSpace" presStyleCnt="0"/>
      <dgm:spPr/>
    </dgm:pt>
    <dgm:pt modelId="{EEBBC352-B02B-4966-98FF-4E884A87F95C}" type="pres">
      <dgm:prSet presAssocID="{CF2F6B3C-8845-4E3C-93AE-BA1B6113228A}" presName="childText" presStyleLbl="conFgAcc1" presStyleIdx="3" presStyleCnt="6">
        <dgm:presLayoutVars>
          <dgm:bulletEnabled val="1"/>
        </dgm:presLayoutVars>
      </dgm:prSet>
      <dgm:spPr/>
    </dgm:pt>
    <dgm:pt modelId="{0EF4EA64-965A-42AF-A5ED-4944542C095E}" type="pres">
      <dgm:prSet presAssocID="{21A143F7-A321-4BCB-A5D0-67EC908F572E}" presName="spaceBetweenRectangles" presStyleCnt="0"/>
      <dgm:spPr/>
    </dgm:pt>
    <dgm:pt modelId="{7040905E-2852-45BB-8FA3-9D2E52AACCDD}" type="pres">
      <dgm:prSet presAssocID="{DDF62F95-0D49-42E7-BDEA-DFA4D3964D21}" presName="parentLin" presStyleCnt="0"/>
      <dgm:spPr/>
    </dgm:pt>
    <dgm:pt modelId="{EAC74E2C-D656-45BB-A233-63FE56D64AE6}" type="pres">
      <dgm:prSet presAssocID="{DDF62F95-0D49-42E7-BDEA-DFA4D3964D21}" presName="parentLeftMargin" presStyleLbl="node1" presStyleIdx="3" presStyleCnt="6"/>
      <dgm:spPr/>
      <dgm:t>
        <a:bodyPr/>
        <a:lstStyle/>
        <a:p>
          <a:endParaRPr lang="es-ES_tradnl"/>
        </a:p>
      </dgm:t>
    </dgm:pt>
    <dgm:pt modelId="{8A8BDB7D-2913-4F04-9C5C-29CCB6D9C9A9}" type="pres">
      <dgm:prSet presAssocID="{DDF62F95-0D49-42E7-BDEA-DFA4D3964D2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34DE7F5-CA5E-4912-8290-A6A556724BB9}" type="pres">
      <dgm:prSet presAssocID="{DDF62F95-0D49-42E7-BDEA-DFA4D3964D21}" presName="negativeSpace" presStyleCnt="0"/>
      <dgm:spPr/>
    </dgm:pt>
    <dgm:pt modelId="{3C211A71-D76B-483C-B3E2-282C6C789EB2}" type="pres">
      <dgm:prSet presAssocID="{DDF62F95-0D49-42E7-BDEA-DFA4D3964D21}" presName="childText" presStyleLbl="conFgAcc1" presStyleIdx="4" presStyleCnt="6">
        <dgm:presLayoutVars>
          <dgm:bulletEnabled val="1"/>
        </dgm:presLayoutVars>
      </dgm:prSet>
      <dgm:spPr/>
    </dgm:pt>
    <dgm:pt modelId="{2144B229-4314-4514-B7DF-D05AF8961A4A}" type="pres">
      <dgm:prSet presAssocID="{BB45DF21-30B1-439C-85D2-00AABA46E30B}" presName="spaceBetweenRectangles" presStyleCnt="0"/>
      <dgm:spPr/>
    </dgm:pt>
    <dgm:pt modelId="{733CBFC4-AFF6-45C2-B4CF-A0A5921D5598}" type="pres">
      <dgm:prSet presAssocID="{A96A217C-E638-44D0-B3E7-B3E4B9F8FEDE}" presName="parentLin" presStyleCnt="0"/>
      <dgm:spPr/>
    </dgm:pt>
    <dgm:pt modelId="{1FC20659-C6D1-477C-9E2B-12725D556244}" type="pres">
      <dgm:prSet presAssocID="{A96A217C-E638-44D0-B3E7-B3E4B9F8FEDE}" presName="parentLeftMargin" presStyleLbl="node1" presStyleIdx="4" presStyleCnt="6"/>
      <dgm:spPr/>
      <dgm:t>
        <a:bodyPr/>
        <a:lstStyle/>
        <a:p>
          <a:endParaRPr lang="es-ES_tradnl"/>
        </a:p>
      </dgm:t>
    </dgm:pt>
    <dgm:pt modelId="{1EABAD09-A49A-45DC-A967-6C38FDEE039D}" type="pres">
      <dgm:prSet presAssocID="{A96A217C-E638-44D0-B3E7-B3E4B9F8FED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4D0D1FA-9929-4F3E-A64D-06C313FD0C8B}" type="pres">
      <dgm:prSet presAssocID="{A96A217C-E638-44D0-B3E7-B3E4B9F8FEDE}" presName="negativeSpace" presStyleCnt="0"/>
      <dgm:spPr/>
    </dgm:pt>
    <dgm:pt modelId="{16BDE2BA-47F2-459A-A790-8232E55E4ED7}" type="pres">
      <dgm:prSet presAssocID="{A96A217C-E638-44D0-B3E7-B3E4B9F8FED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A06466C-289D-424D-9BB6-14DFC9D1B3A3}" type="presOf" srcId="{A96A217C-E638-44D0-B3E7-B3E4B9F8FEDE}" destId="{1EABAD09-A49A-45DC-A967-6C38FDEE039D}" srcOrd="1" destOrd="0" presId="urn:microsoft.com/office/officeart/2005/8/layout/list1"/>
    <dgm:cxn modelId="{C007CB05-C7A7-4EBE-A8FC-D639FA766917}" type="presOf" srcId="{B3B7A043-95AF-436A-BD0E-BDA35B970CDA}" destId="{BF2C1301-9601-4EB6-B711-8AF6D3982E8D}" srcOrd="0" destOrd="0" presId="urn:microsoft.com/office/officeart/2005/8/layout/list1"/>
    <dgm:cxn modelId="{A54671D4-7732-4C29-A731-95A3E017BE69}" srcId="{16B58D5C-0EDE-4D5D-995A-713398047599}" destId="{1F038775-5CD1-40CC-8D39-618EFF9D55B4}" srcOrd="2" destOrd="0" parTransId="{9A41A4D8-C1AC-4D1A-96A0-02B56DFB7FB7}" sibTransId="{95AC4829-FC74-4E9C-859F-825B3E608E99}"/>
    <dgm:cxn modelId="{809473C7-E021-4E5B-BECF-80C12D97262E}" type="presOf" srcId="{CF2F6B3C-8845-4E3C-93AE-BA1B6113228A}" destId="{510F98CD-846D-4600-8F43-313B3E85E428}" srcOrd="1" destOrd="0" presId="urn:microsoft.com/office/officeart/2005/8/layout/list1"/>
    <dgm:cxn modelId="{4B18A930-5533-4E48-9641-FAC61973AEC4}" srcId="{16B58D5C-0EDE-4D5D-995A-713398047599}" destId="{1DB93644-CA52-4F61-90F2-0C874D353B83}" srcOrd="1" destOrd="0" parTransId="{61417B30-0B96-4E69-B8EA-103528A18EC6}" sibTransId="{2910F71B-0C8F-4665-9FC6-0CD84CF4DB11}"/>
    <dgm:cxn modelId="{AA94F963-CA3A-467B-A337-128E37D9B217}" srcId="{16B58D5C-0EDE-4D5D-995A-713398047599}" destId="{CF2F6B3C-8845-4E3C-93AE-BA1B6113228A}" srcOrd="3" destOrd="0" parTransId="{01D1663F-ABFE-4CE4-B7B0-76DC9D8A2E80}" sibTransId="{21A143F7-A321-4BCB-A5D0-67EC908F572E}"/>
    <dgm:cxn modelId="{E638B640-2D57-422E-95C0-05918FE692A0}" type="presOf" srcId="{B3B7A043-95AF-436A-BD0E-BDA35B970CDA}" destId="{C96C231F-E895-4A7E-A586-5BFBE3AB205D}" srcOrd="1" destOrd="0" presId="urn:microsoft.com/office/officeart/2005/8/layout/list1"/>
    <dgm:cxn modelId="{02539356-F304-44F4-8BA8-71599DA5C639}" type="presOf" srcId="{1DB93644-CA52-4F61-90F2-0C874D353B83}" destId="{D7AF1723-76F1-4A55-8648-7351E8043C83}" srcOrd="1" destOrd="0" presId="urn:microsoft.com/office/officeart/2005/8/layout/list1"/>
    <dgm:cxn modelId="{87404D05-0F44-4198-A514-BDD9F502BC65}" type="presOf" srcId="{A96A217C-E638-44D0-B3E7-B3E4B9F8FEDE}" destId="{1FC20659-C6D1-477C-9E2B-12725D556244}" srcOrd="0" destOrd="0" presId="urn:microsoft.com/office/officeart/2005/8/layout/list1"/>
    <dgm:cxn modelId="{177E776C-732D-4AB0-869F-07B929D18EEE}" type="presOf" srcId="{1F038775-5CD1-40CC-8D39-618EFF9D55B4}" destId="{B07C253C-C77D-4E0F-BC2A-38922A8EA8CE}" srcOrd="1" destOrd="0" presId="urn:microsoft.com/office/officeart/2005/8/layout/list1"/>
    <dgm:cxn modelId="{51E569A2-31AE-4E76-8C74-9A4A33481E88}" srcId="{16B58D5C-0EDE-4D5D-995A-713398047599}" destId="{DDF62F95-0D49-42E7-BDEA-DFA4D3964D21}" srcOrd="4" destOrd="0" parTransId="{DE7C9433-C628-48F1-A35A-D9FE5B859366}" sibTransId="{BB45DF21-30B1-439C-85D2-00AABA46E30B}"/>
    <dgm:cxn modelId="{591D42C9-2558-453A-A486-71BA1F5845A4}" type="presOf" srcId="{DDF62F95-0D49-42E7-BDEA-DFA4D3964D21}" destId="{EAC74E2C-D656-45BB-A233-63FE56D64AE6}" srcOrd="0" destOrd="0" presId="urn:microsoft.com/office/officeart/2005/8/layout/list1"/>
    <dgm:cxn modelId="{319EE5AD-BD46-426C-AAE3-A69BA8A1365E}" type="presOf" srcId="{1DB93644-CA52-4F61-90F2-0C874D353B83}" destId="{38F8B7D4-53B8-4DA4-9324-4F11451A78F0}" srcOrd="0" destOrd="0" presId="urn:microsoft.com/office/officeart/2005/8/layout/list1"/>
    <dgm:cxn modelId="{E940DE60-FFD6-49EB-9B35-DFC97C91D1F0}" srcId="{16B58D5C-0EDE-4D5D-995A-713398047599}" destId="{A96A217C-E638-44D0-B3E7-B3E4B9F8FEDE}" srcOrd="5" destOrd="0" parTransId="{19A61F2F-6D66-4876-B826-CC7E40E04255}" sibTransId="{AD185496-AFAD-4BD1-BBCD-4FB200CFB494}"/>
    <dgm:cxn modelId="{43FEDDBA-0ED2-4C42-81F7-96FF597F4AAB}" srcId="{16B58D5C-0EDE-4D5D-995A-713398047599}" destId="{B3B7A043-95AF-436A-BD0E-BDA35B970CDA}" srcOrd="0" destOrd="0" parTransId="{FA179CEE-A055-4B4A-9A69-9E78E36B841A}" sibTransId="{51B74A86-5048-457A-A43E-9995FCC285EC}"/>
    <dgm:cxn modelId="{6CB45193-23FA-4327-BFF7-13B29279E30F}" type="presOf" srcId="{16B58D5C-0EDE-4D5D-995A-713398047599}" destId="{11467B8A-D340-45F2-8D09-EE25B682346A}" srcOrd="0" destOrd="0" presId="urn:microsoft.com/office/officeart/2005/8/layout/list1"/>
    <dgm:cxn modelId="{B2D77D37-2326-48B1-B59E-7FCEE84D04B5}" type="presOf" srcId="{DDF62F95-0D49-42E7-BDEA-DFA4D3964D21}" destId="{8A8BDB7D-2913-4F04-9C5C-29CCB6D9C9A9}" srcOrd="1" destOrd="0" presId="urn:microsoft.com/office/officeart/2005/8/layout/list1"/>
    <dgm:cxn modelId="{4753DCE5-5212-4B19-B05B-244551DBA73F}" type="presOf" srcId="{1F038775-5CD1-40CC-8D39-618EFF9D55B4}" destId="{4F0E6971-A7F2-402D-9D5D-9AB7C89EDE57}" srcOrd="0" destOrd="0" presId="urn:microsoft.com/office/officeart/2005/8/layout/list1"/>
    <dgm:cxn modelId="{896CC746-88B5-4ACB-B842-846272219EA1}" type="presOf" srcId="{CF2F6B3C-8845-4E3C-93AE-BA1B6113228A}" destId="{F03750E2-A51E-40D5-AF54-D8A56BF97C20}" srcOrd="0" destOrd="0" presId="urn:microsoft.com/office/officeart/2005/8/layout/list1"/>
    <dgm:cxn modelId="{95B2587E-FBEA-4471-9ACC-5AA4E64022ED}" type="presParOf" srcId="{11467B8A-D340-45F2-8D09-EE25B682346A}" destId="{D5B2810C-F1BE-4D62-929E-67EABC99482A}" srcOrd="0" destOrd="0" presId="urn:microsoft.com/office/officeart/2005/8/layout/list1"/>
    <dgm:cxn modelId="{9D96232B-706B-487D-85FF-93E04EABCC10}" type="presParOf" srcId="{D5B2810C-F1BE-4D62-929E-67EABC99482A}" destId="{BF2C1301-9601-4EB6-B711-8AF6D3982E8D}" srcOrd="0" destOrd="0" presId="urn:microsoft.com/office/officeart/2005/8/layout/list1"/>
    <dgm:cxn modelId="{440BEF72-9297-4ECD-B265-858C5A950F47}" type="presParOf" srcId="{D5B2810C-F1BE-4D62-929E-67EABC99482A}" destId="{C96C231F-E895-4A7E-A586-5BFBE3AB205D}" srcOrd="1" destOrd="0" presId="urn:microsoft.com/office/officeart/2005/8/layout/list1"/>
    <dgm:cxn modelId="{D951B78B-A631-43DF-B4EF-02E71C4FCAE9}" type="presParOf" srcId="{11467B8A-D340-45F2-8D09-EE25B682346A}" destId="{69791591-F113-48E7-B682-92EFCEA31BA8}" srcOrd="1" destOrd="0" presId="urn:microsoft.com/office/officeart/2005/8/layout/list1"/>
    <dgm:cxn modelId="{1A04DB76-55C8-4BAB-9FC2-456FD0212BCF}" type="presParOf" srcId="{11467B8A-D340-45F2-8D09-EE25B682346A}" destId="{E9FA6EC3-DC6C-4FF0-A37F-1AC28F6F71A2}" srcOrd="2" destOrd="0" presId="urn:microsoft.com/office/officeart/2005/8/layout/list1"/>
    <dgm:cxn modelId="{25DE6AA7-5EA1-4B68-8A31-0207BF0FF534}" type="presParOf" srcId="{11467B8A-D340-45F2-8D09-EE25B682346A}" destId="{0954A26B-D341-42C1-979E-B0FA2895EB7F}" srcOrd="3" destOrd="0" presId="urn:microsoft.com/office/officeart/2005/8/layout/list1"/>
    <dgm:cxn modelId="{8D315916-29B2-4257-9F55-58E57459BC56}" type="presParOf" srcId="{11467B8A-D340-45F2-8D09-EE25B682346A}" destId="{E09A4BC8-04D3-4496-9760-07A475DD6009}" srcOrd="4" destOrd="0" presId="urn:microsoft.com/office/officeart/2005/8/layout/list1"/>
    <dgm:cxn modelId="{9AEBE462-3B0E-4F51-A2E9-54074673190E}" type="presParOf" srcId="{E09A4BC8-04D3-4496-9760-07A475DD6009}" destId="{38F8B7D4-53B8-4DA4-9324-4F11451A78F0}" srcOrd="0" destOrd="0" presId="urn:microsoft.com/office/officeart/2005/8/layout/list1"/>
    <dgm:cxn modelId="{0E869FF3-0E3D-499A-B222-19173479EAB3}" type="presParOf" srcId="{E09A4BC8-04D3-4496-9760-07A475DD6009}" destId="{D7AF1723-76F1-4A55-8648-7351E8043C83}" srcOrd="1" destOrd="0" presId="urn:microsoft.com/office/officeart/2005/8/layout/list1"/>
    <dgm:cxn modelId="{528B4A07-1A12-4889-AD88-FB3991276EAF}" type="presParOf" srcId="{11467B8A-D340-45F2-8D09-EE25B682346A}" destId="{6C9E1BB2-C424-4E95-81BE-58877F46E2EE}" srcOrd="5" destOrd="0" presId="urn:microsoft.com/office/officeart/2005/8/layout/list1"/>
    <dgm:cxn modelId="{C970542C-3FFD-4BA6-AC9A-F343D6B98CC2}" type="presParOf" srcId="{11467B8A-D340-45F2-8D09-EE25B682346A}" destId="{6CC2C84D-B318-47B0-A965-079481C3E10C}" srcOrd="6" destOrd="0" presId="urn:microsoft.com/office/officeart/2005/8/layout/list1"/>
    <dgm:cxn modelId="{7ABA2C33-EAC6-4F55-A120-D8F10725D593}" type="presParOf" srcId="{11467B8A-D340-45F2-8D09-EE25B682346A}" destId="{561D6709-F0C0-41AD-8551-0ACEA06B365A}" srcOrd="7" destOrd="0" presId="urn:microsoft.com/office/officeart/2005/8/layout/list1"/>
    <dgm:cxn modelId="{C9DFF99C-D50B-4FC1-B85C-A9DE83E0027B}" type="presParOf" srcId="{11467B8A-D340-45F2-8D09-EE25B682346A}" destId="{0F131C4E-0E5D-446A-827E-EA22EBD4CF17}" srcOrd="8" destOrd="0" presId="urn:microsoft.com/office/officeart/2005/8/layout/list1"/>
    <dgm:cxn modelId="{4379C0D5-9E96-421D-A897-8E5F48E84EFB}" type="presParOf" srcId="{0F131C4E-0E5D-446A-827E-EA22EBD4CF17}" destId="{4F0E6971-A7F2-402D-9D5D-9AB7C89EDE57}" srcOrd="0" destOrd="0" presId="urn:microsoft.com/office/officeart/2005/8/layout/list1"/>
    <dgm:cxn modelId="{2D65E1C9-4743-4E4B-B087-9FC62B5ECA59}" type="presParOf" srcId="{0F131C4E-0E5D-446A-827E-EA22EBD4CF17}" destId="{B07C253C-C77D-4E0F-BC2A-38922A8EA8CE}" srcOrd="1" destOrd="0" presId="urn:microsoft.com/office/officeart/2005/8/layout/list1"/>
    <dgm:cxn modelId="{1C34BBED-4201-44BF-9CFE-78037345A6D0}" type="presParOf" srcId="{11467B8A-D340-45F2-8D09-EE25B682346A}" destId="{A06AB276-5368-4B1F-91B3-6CD2FE9133D5}" srcOrd="9" destOrd="0" presId="urn:microsoft.com/office/officeart/2005/8/layout/list1"/>
    <dgm:cxn modelId="{0D28465E-181E-47B9-914D-D177D628D29B}" type="presParOf" srcId="{11467B8A-D340-45F2-8D09-EE25B682346A}" destId="{990D48BC-2BBB-4B06-A8B8-9D0B24B1012B}" srcOrd="10" destOrd="0" presId="urn:microsoft.com/office/officeart/2005/8/layout/list1"/>
    <dgm:cxn modelId="{A8F8EDA4-A5FB-4EF9-B2A7-3B91CDD23F5F}" type="presParOf" srcId="{11467B8A-D340-45F2-8D09-EE25B682346A}" destId="{F1934014-3694-4DA9-8441-C1229C274648}" srcOrd="11" destOrd="0" presId="urn:microsoft.com/office/officeart/2005/8/layout/list1"/>
    <dgm:cxn modelId="{24B5D6A9-9E23-43B9-9B68-FEE49A1445B4}" type="presParOf" srcId="{11467B8A-D340-45F2-8D09-EE25B682346A}" destId="{7218F8F5-DE31-4942-975A-6D750362173A}" srcOrd="12" destOrd="0" presId="urn:microsoft.com/office/officeart/2005/8/layout/list1"/>
    <dgm:cxn modelId="{0B0820E4-8296-48EA-8D45-672BA4F46237}" type="presParOf" srcId="{7218F8F5-DE31-4942-975A-6D750362173A}" destId="{F03750E2-A51E-40D5-AF54-D8A56BF97C20}" srcOrd="0" destOrd="0" presId="urn:microsoft.com/office/officeart/2005/8/layout/list1"/>
    <dgm:cxn modelId="{FA5363AB-0263-48CA-9EC9-0E1DAF2B9CD5}" type="presParOf" srcId="{7218F8F5-DE31-4942-975A-6D750362173A}" destId="{510F98CD-846D-4600-8F43-313B3E85E428}" srcOrd="1" destOrd="0" presId="urn:microsoft.com/office/officeart/2005/8/layout/list1"/>
    <dgm:cxn modelId="{178C0DBC-C55A-409A-AEAF-720A2B4B377C}" type="presParOf" srcId="{11467B8A-D340-45F2-8D09-EE25B682346A}" destId="{110C95B6-E4F5-443D-967C-D23296D69C84}" srcOrd="13" destOrd="0" presId="urn:microsoft.com/office/officeart/2005/8/layout/list1"/>
    <dgm:cxn modelId="{A99FC1E1-2D72-4553-995B-36EB80CA5B4A}" type="presParOf" srcId="{11467B8A-D340-45F2-8D09-EE25B682346A}" destId="{EEBBC352-B02B-4966-98FF-4E884A87F95C}" srcOrd="14" destOrd="0" presId="urn:microsoft.com/office/officeart/2005/8/layout/list1"/>
    <dgm:cxn modelId="{99E63243-C260-4F9C-9F58-CFE6B9394D62}" type="presParOf" srcId="{11467B8A-D340-45F2-8D09-EE25B682346A}" destId="{0EF4EA64-965A-42AF-A5ED-4944542C095E}" srcOrd="15" destOrd="0" presId="urn:microsoft.com/office/officeart/2005/8/layout/list1"/>
    <dgm:cxn modelId="{D828E4A8-81EB-4568-96F2-F2E718705C03}" type="presParOf" srcId="{11467B8A-D340-45F2-8D09-EE25B682346A}" destId="{7040905E-2852-45BB-8FA3-9D2E52AACCDD}" srcOrd="16" destOrd="0" presId="urn:microsoft.com/office/officeart/2005/8/layout/list1"/>
    <dgm:cxn modelId="{7D1CA2F0-2F61-4126-8C12-7B02D23B432D}" type="presParOf" srcId="{7040905E-2852-45BB-8FA3-9D2E52AACCDD}" destId="{EAC74E2C-D656-45BB-A233-63FE56D64AE6}" srcOrd="0" destOrd="0" presId="urn:microsoft.com/office/officeart/2005/8/layout/list1"/>
    <dgm:cxn modelId="{8C8D90C4-A759-4AA3-85A1-9826665DF81D}" type="presParOf" srcId="{7040905E-2852-45BB-8FA3-9D2E52AACCDD}" destId="{8A8BDB7D-2913-4F04-9C5C-29CCB6D9C9A9}" srcOrd="1" destOrd="0" presId="urn:microsoft.com/office/officeart/2005/8/layout/list1"/>
    <dgm:cxn modelId="{D052B021-2B8B-4E55-B476-B88A120D781D}" type="presParOf" srcId="{11467B8A-D340-45F2-8D09-EE25B682346A}" destId="{734DE7F5-CA5E-4912-8290-A6A556724BB9}" srcOrd="17" destOrd="0" presId="urn:microsoft.com/office/officeart/2005/8/layout/list1"/>
    <dgm:cxn modelId="{E349C570-3BDA-4D88-B741-8DBF1B9EA19A}" type="presParOf" srcId="{11467B8A-D340-45F2-8D09-EE25B682346A}" destId="{3C211A71-D76B-483C-B3E2-282C6C789EB2}" srcOrd="18" destOrd="0" presId="urn:microsoft.com/office/officeart/2005/8/layout/list1"/>
    <dgm:cxn modelId="{79BFAE6B-C2A1-4D35-87C4-7D2F6DE08DCA}" type="presParOf" srcId="{11467B8A-D340-45F2-8D09-EE25B682346A}" destId="{2144B229-4314-4514-B7DF-D05AF8961A4A}" srcOrd="19" destOrd="0" presId="urn:microsoft.com/office/officeart/2005/8/layout/list1"/>
    <dgm:cxn modelId="{863096E7-CA5D-4B2A-ABED-0337A4F6B592}" type="presParOf" srcId="{11467B8A-D340-45F2-8D09-EE25B682346A}" destId="{733CBFC4-AFF6-45C2-B4CF-A0A5921D5598}" srcOrd="20" destOrd="0" presId="urn:microsoft.com/office/officeart/2005/8/layout/list1"/>
    <dgm:cxn modelId="{1A872059-D92B-4B5F-A734-5C6CC25FFAA1}" type="presParOf" srcId="{733CBFC4-AFF6-45C2-B4CF-A0A5921D5598}" destId="{1FC20659-C6D1-477C-9E2B-12725D556244}" srcOrd="0" destOrd="0" presId="urn:microsoft.com/office/officeart/2005/8/layout/list1"/>
    <dgm:cxn modelId="{F60844E0-B3B1-45DA-84E5-FB9D48D199E1}" type="presParOf" srcId="{733CBFC4-AFF6-45C2-B4CF-A0A5921D5598}" destId="{1EABAD09-A49A-45DC-A967-6C38FDEE039D}" srcOrd="1" destOrd="0" presId="urn:microsoft.com/office/officeart/2005/8/layout/list1"/>
    <dgm:cxn modelId="{1F8B0A8A-30AF-478B-B43E-443AAA577A2F}" type="presParOf" srcId="{11467B8A-D340-45F2-8D09-EE25B682346A}" destId="{54D0D1FA-9929-4F3E-A64D-06C313FD0C8B}" srcOrd="21" destOrd="0" presId="urn:microsoft.com/office/officeart/2005/8/layout/list1"/>
    <dgm:cxn modelId="{06BC6B0B-8A3D-4750-9D14-7B8B2046DFF6}" type="presParOf" srcId="{11467B8A-D340-45F2-8D09-EE25B682346A}" destId="{16BDE2BA-47F2-459A-A790-8232E55E4ED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93B5C-98EC-40BE-B14C-7DE06FBFAB26}">
      <dsp:nvSpPr>
        <dsp:cNvPr id="0" name=""/>
        <dsp:cNvSpPr/>
      </dsp:nvSpPr>
      <dsp:spPr>
        <a:xfrm>
          <a:off x="0" y="3192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8ED82-5140-41E7-A93F-74762013B6C8}">
      <dsp:nvSpPr>
        <dsp:cNvPr id="0" name=""/>
        <dsp:cNvSpPr/>
      </dsp:nvSpPr>
      <dsp:spPr>
        <a:xfrm>
          <a:off x="411480" y="240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Edad</a:t>
          </a:r>
          <a:endParaRPr lang="es-ES_tradnl" sz="2000" b="1" kern="1200" dirty="0"/>
        </a:p>
      </dsp:txBody>
      <dsp:txXfrm>
        <a:off x="440301" y="52827"/>
        <a:ext cx="5703078" cy="532758"/>
      </dsp:txXfrm>
    </dsp:sp>
    <dsp:sp modelId="{207DBBAF-53EB-4E03-8F42-BEA2D50AABF3}">
      <dsp:nvSpPr>
        <dsp:cNvPr id="0" name=""/>
        <dsp:cNvSpPr/>
      </dsp:nvSpPr>
      <dsp:spPr>
        <a:xfrm>
          <a:off x="0" y="12264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27471-36D7-40BF-A2E2-C9ED9682BB8A}">
      <dsp:nvSpPr>
        <dsp:cNvPr id="0" name=""/>
        <dsp:cNvSpPr/>
      </dsp:nvSpPr>
      <dsp:spPr>
        <a:xfrm>
          <a:off x="411480" y="9312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Estado de salud</a:t>
          </a:r>
          <a:endParaRPr lang="es-ES_tradnl" sz="2000" b="1" kern="1200" dirty="0"/>
        </a:p>
      </dsp:txBody>
      <dsp:txXfrm>
        <a:off x="440301" y="960027"/>
        <a:ext cx="5703078" cy="532758"/>
      </dsp:txXfrm>
    </dsp:sp>
    <dsp:sp modelId="{031A02BF-1D34-435F-B87B-060AF3520580}">
      <dsp:nvSpPr>
        <dsp:cNvPr id="0" name=""/>
        <dsp:cNvSpPr/>
      </dsp:nvSpPr>
      <dsp:spPr>
        <a:xfrm>
          <a:off x="0" y="21336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5798A-EAA9-43E6-983E-7446908459E8}">
      <dsp:nvSpPr>
        <dsp:cNvPr id="0" name=""/>
        <dsp:cNvSpPr/>
      </dsp:nvSpPr>
      <dsp:spPr>
        <a:xfrm>
          <a:off x="411480" y="18384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Clima de invierno</a:t>
          </a:r>
          <a:endParaRPr lang="es-ES_tradnl" sz="2000" b="1" kern="1200" dirty="0"/>
        </a:p>
      </dsp:txBody>
      <dsp:txXfrm>
        <a:off x="440301" y="1867227"/>
        <a:ext cx="5703078" cy="532758"/>
      </dsp:txXfrm>
    </dsp:sp>
    <dsp:sp modelId="{4C10794C-C364-4C0A-9E71-28054C70C6E5}">
      <dsp:nvSpPr>
        <dsp:cNvPr id="0" name=""/>
        <dsp:cNvSpPr/>
      </dsp:nvSpPr>
      <dsp:spPr>
        <a:xfrm>
          <a:off x="0" y="30408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D3163-08BC-4170-B9B1-8B1D1C5431C6}">
      <dsp:nvSpPr>
        <dsp:cNvPr id="0" name=""/>
        <dsp:cNvSpPr/>
      </dsp:nvSpPr>
      <dsp:spPr>
        <a:xfrm>
          <a:off x="411480" y="27456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Cambios bruscos temperatura</a:t>
          </a:r>
          <a:endParaRPr lang="es-ES_tradnl" sz="2000" b="1" kern="1200" dirty="0"/>
        </a:p>
      </dsp:txBody>
      <dsp:txXfrm>
        <a:off x="440301" y="2774427"/>
        <a:ext cx="5703078" cy="532758"/>
      </dsp:txXfrm>
    </dsp:sp>
    <dsp:sp modelId="{0695587F-ECE9-46AC-BDAC-CA708F2FDEE4}">
      <dsp:nvSpPr>
        <dsp:cNvPr id="0" name=""/>
        <dsp:cNvSpPr/>
      </dsp:nvSpPr>
      <dsp:spPr>
        <a:xfrm>
          <a:off x="0" y="39480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4A757-A165-4849-9C23-2C398E886E2B}">
      <dsp:nvSpPr>
        <dsp:cNvPr id="0" name=""/>
        <dsp:cNvSpPr/>
      </dsp:nvSpPr>
      <dsp:spPr>
        <a:xfrm>
          <a:off x="411480" y="36528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Contaminantes</a:t>
          </a:r>
          <a:endParaRPr lang="es-ES_tradnl" sz="2000" b="1" kern="1200" dirty="0"/>
        </a:p>
      </dsp:txBody>
      <dsp:txXfrm>
        <a:off x="440301" y="3681627"/>
        <a:ext cx="5703078" cy="532758"/>
      </dsp:txXfrm>
    </dsp:sp>
    <dsp:sp modelId="{796653E7-40C6-45F7-926F-A3EEA056A729}">
      <dsp:nvSpPr>
        <dsp:cNvPr id="0" name=""/>
        <dsp:cNvSpPr/>
      </dsp:nvSpPr>
      <dsp:spPr>
        <a:xfrm>
          <a:off x="0" y="4855206"/>
          <a:ext cx="8229600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776B0-BBF6-494C-999F-8461300DC9F8}">
      <dsp:nvSpPr>
        <dsp:cNvPr id="0" name=""/>
        <dsp:cNvSpPr/>
      </dsp:nvSpPr>
      <dsp:spPr>
        <a:xfrm>
          <a:off x="411480" y="4560006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Tabaquismo</a:t>
          </a:r>
          <a:endParaRPr lang="es-ES_tradnl" sz="2000" b="1" kern="1200" dirty="0"/>
        </a:p>
      </dsp:txBody>
      <dsp:txXfrm>
        <a:off x="440301" y="4588827"/>
        <a:ext cx="5703078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52AE7-B7BF-4DB3-A297-01E2195AA2DD}">
      <dsp:nvSpPr>
        <dsp:cNvPr id="0" name=""/>
        <dsp:cNvSpPr/>
      </dsp:nvSpPr>
      <dsp:spPr>
        <a:xfrm>
          <a:off x="0" y="133946"/>
          <a:ext cx="2321734" cy="1393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Bromuro de </a:t>
          </a:r>
          <a:r>
            <a:rPr lang="es-ES_tradnl" sz="1800" b="1" kern="1200" dirty="0" err="1" smtClean="0"/>
            <a:t>Ipatropio</a:t>
          </a:r>
          <a:endParaRPr lang="es-ES_tradn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2-4 disparos 4veces al día</a:t>
          </a:r>
          <a:endParaRPr lang="es-ES_tradnl" sz="1800" b="1" kern="1200" dirty="0"/>
        </a:p>
      </dsp:txBody>
      <dsp:txXfrm>
        <a:off x="0" y="133946"/>
        <a:ext cx="2321734" cy="1393041"/>
      </dsp:txXfrm>
    </dsp:sp>
    <dsp:sp modelId="{B938BCF2-F7C3-41A1-AB85-9A6FC66A12F3}">
      <dsp:nvSpPr>
        <dsp:cNvPr id="0" name=""/>
        <dsp:cNvSpPr/>
      </dsp:nvSpPr>
      <dsp:spPr>
        <a:xfrm>
          <a:off x="2553908" y="133946"/>
          <a:ext cx="2321734" cy="1393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/>
            <a:t>Salbutamol</a:t>
          </a:r>
          <a:endParaRPr lang="es-ES_tradn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2 disparos c/6 h</a:t>
          </a:r>
          <a:endParaRPr lang="es-ES_tradnl" sz="1800" b="1" kern="1200" dirty="0"/>
        </a:p>
      </dsp:txBody>
      <dsp:txXfrm>
        <a:off x="2553908" y="133946"/>
        <a:ext cx="2321734" cy="1393041"/>
      </dsp:txXfrm>
    </dsp:sp>
    <dsp:sp modelId="{B111966C-7691-478D-A81A-EB3A0A38273F}">
      <dsp:nvSpPr>
        <dsp:cNvPr id="0" name=""/>
        <dsp:cNvSpPr/>
      </dsp:nvSpPr>
      <dsp:spPr>
        <a:xfrm>
          <a:off x="5107816" y="133946"/>
          <a:ext cx="2321734" cy="1393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Teofilina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400-600mg/día</a:t>
          </a:r>
          <a:endParaRPr lang="es-ES_tradnl" sz="1800" b="1" kern="1200" dirty="0"/>
        </a:p>
      </dsp:txBody>
      <dsp:txXfrm>
        <a:off x="5107816" y="133946"/>
        <a:ext cx="2321734" cy="1393041"/>
      </dsp:txXfrm>
    </dsp:sp>
    <dsp:sp modelId="{444C105B-3F26-4FF2-9D9C-4833F53085A6}">
      <dsp:nvSpPr>
        <dsp:cNvPr id="0" name=""/>
        <dsp:cNvSpPr/>
      </dsp:nvSpPr>
      <dsp:spPr>
        <a:xfrm>
          <a:off x="1143013" y="1714513"/>
          <a:ext cx="2321734" cy="1393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/>
            <a:t>Beclometasona</a:t>
          </a:r>
          <a:r>
            <a:rPr lang="es-ES_tradnl" sz="1800" b="1" kern="1200" dirty="0" smtClean="0"/>
            <a:t>, </a:t>
          </a:r>
          <a:r>
            <a:rPr lang="es-ES_tradnl" sz="1800" b="1" kern="1200" dirty="0" err="1" smtClean="0"/>
            <a:t>Triamcinolona</a:t>
          </a:r>
          <a:r>
            <a:rPr lang="es-ES_tradnl" sz="1800" b="1" kern="1200" dirty="0" smtClean="0"/>
            <a:t>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/>
            <a:t>Flunisolida</a:t>
          </a:r>
          <a:endParaRPr lang="es-ES_tradn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2-4 disparos  2/día </a:t>
          </a:r>
        </a:p>
      </dsp:txBody>
      <dsp:txXfrm>
        <a:off x="1143013" y="1714513"/>
        <a:ext cx="2321734" cy="1393041"/>
      </dsp:txXfrm>
    </dsp:sp>
    <dsp:sp modelId="{29BA9D12-68F8-492C-8916-4759D13B589E}">
      <dsp:nvSpPr>
        <dsp:cNvPr id="0" name=""/>
        <dsp:cNvSpPr/>
      </dsp:nvSpPr>
      <dsp:spPr>
        <a:xfrm>
          <a:off x="3830862" y="1759160"/>
          <a:ext cx="2321734" cy="1393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err="1" smtClean="0"/>
            <a:t>Prednisona</a:t>
          </a:r>
          <a:endParaRPr lang="es-ES_tradn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40mg diarios por 2 semanas</a:t>
          </a:r>
          <a:endParaRPr lang="es-ES_tradnl" sz="1800" b="1" kern="1200" dirty="0"/>
        </a:p>
      </dsp:txBody>
      <dsp:txXfrm>
        <a:off x="3830862" y="1759160"/>
        <a:ext cx="2321734" cy="1393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BEEB2-03C6-450B-A5AE-A255078E1B37}">
      <dsp:nvSpPr>
        <dsp:cNvPr id="0" name=""/>
        <dsp:cNvSpPr/>
      </dsp:nvSpPr>
      <dsp:spPr>
        <a:xfrm>
          <a:off x="2714618" y="71421"/>
          <a:ext cx="2513647" cy="25136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>
              <a:solidFill>
                <a:srgbClr val="0A0E02"/>
              </a:solidFill>
            </a:rPr>
            <a:t>Síntomas generales de infección viral</a:t>
          </a:r>
          <a:endParaRPr lang="es-ES_tradnl" sz="2100" b="1" kern="1200" dirty="0">
            <a:solidFill>
              <a:srgbClr val="0A0E02"/>
            </a:solidFill>
          </a:endParaRPr>
        </a:p>
      </dsp:txBody>
      <dsp:txXfrm>
        <a:off x="3049771" y="511309"/>
        <a:ext cx="1843341" cy="1131141"/>
      </dsp:txXfrm>
    </dsp:sp>
    <dsp:sp modelId="{6B12AD08-E5AA-4440-B34D-B22CFA59886F}">
      <dsp:nvSpPr>
        <dsp:cNvPr id="0" name=""/>
        <dsp:cNvSpPr/>
      </dsp:nvSpPr>
      <dsp:spPr>
        <a:xfrm>
          <a:off x="3650684" y="1623397"/>
          <a:ext cx="2513647" cy="2513647"/>
        </a:xfrm>
        <a:prstGeom prst="ellipse">
          <a:avLst/>
        </a:prstGeom>
        <a:solidFill>
          <a:schemeClr val="accent3">
            <a:alpha val="50000"/>
            <a:hueOff val="-3480962"/>
            <a:satOff val="-8628"/>
            <a:lumOff val="124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>
              <a:solidFill>
                <a:srgbClr val="0A0E02"/>
              </a:solidFill>
            </a:rPr>
            <a:t>Síntomas de infección bacteriana</a:t>
          </a:r>
          <a:endParaRPr lang="es-ES_tradnl" sz="2100" b="1" kern="1200" dirty="0">
            <a:solidFill>
              <a:srgbClr val="0A0E02"/>
            </a:solidFill>
          </a:endParaRPr>
        </a:p>
      </dsp:txBody>
      <dsp:txXfrm>
        <a:off x="4419441" y="2272756"/>
        <a:ext cx="1508188" cy="1382505"/>
      </dsp:txXfrm>
    </dsp:sp>
    <dsp:sp modelId="{9ADF1F72-696B-4FEC-8952-CE20CCD6E3F2}">
      <dsp:nvSpPr>
        <dsp:cNvPr id="0" name=""/>
        <dsp:cNvSpPr/>
      </dsp:nvSpPr>
      <dsp:spPr>
        <a:xfrm>
          <a:off x="1836668" y="1623397"/>
          <a:ext cx="2513647" cy="2513647"/>
        </a:xfrm>
        <a:prstGeom prst="ellipse">
          <a:avLst/>
        </a:prstGeom>
        <a:solidFill>
          <a:schemeClr val="accent3">
            <a:alpha val="50000"/>
            <a:hueOff val="-6961923"/>
            <a:satOff val="-17256"/>
            <a:lumOff val="249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>
              <a:solidFill>
                <a:srgbClr val="0A0E02"/>
              </a:solidFill>
            </a:rPr>
            <a:t>Síntomas de catarro bronquial</a:t>
          </a:r>
          <a:endParaRPr lang="es-ES_tradnl" sz="2100" b="1" kern="1200" dirty="0">
            <a:solidFill>
              <a:srgbClr val="0A0E02"/>
            </a:solidFill>
          </a:endParaRPr>
        </a:p>
      </dsp:txBody>
      <dsp:txXfrm>
        <a:off x="2073370" y="2272756"/>
        <a:ext cx="1508188" cy="1382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C770E-F3F4-4C43-8249-FCEFD1111F95}">
      <dsp:nvSpPr>
        <dsp:cNvPr id="0" name=""/>
        <dsp:cNvSpPr/>
      </dsp:nvSpPr>
      <dsp:spPr>
        <a:xfrm>
          <a:off x="1609" y="1653485"/>
          <a:ext cx="2121874" cy="630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Evolución</a:t>
          </a:r>
          <a:endParaRPr lang="es-ES_tradnl" sz="1900" kern="1200" dirty="0"/>
        </a:p>
      </dsp:txBody>
      <dsp:txXfrm>
        <a:off x="16115" y="1667991"/>
        <a:ext cx="2092862" cy="466264"/>
      </dsp:txXfrm>
    </dsp:sp>
    <dsp:sp modelId="{37B2B905-7F6F-4DDF-AC7A-5E6CD27B1963}">
      <dsp:nvSpPr>
        <dsp:cNvPr id="0" name=""/>
        <dsp:cNvSpPr/>
      </dsp:nvSpPr>
      <dsp:spPr>
        <a:xfrm>
          <a:off x="1151908" y="1581167"/>
          <a:ext cx="2507585" cy="2507585"/>
        </a:xfrm>
        <a:prstGeom prst="leftCircularArrow">
          <a:avLst>
            <a:gd name="adj1" fmla="val 2856"/>
            <a:gd name="adj2" fmla="val 349040"/>
            <a:gd name="adj3" fmla="val 1936562"/>
            <a:gd name="adj4" fmla="val 8836501"/>
            <a:gd name="adj5" fmla="val 33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03155-FA95-41BC-BDAB-F9BEC87034AD}">
      <dsp:nvSpPr>
        <dsp:cNvPr id="0" name=""/>
        <dsp:cNvSpPr/>
      </dsp:nvSpPr>
      <dsp:spPr>
        <a:xfrm>
          <a:off x="318419" y="2216600"/>
          <a:ext cx="2195545" cy="12542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Manifestaciones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Clínicas</a:t>
          </a:r>
          <a:endParaRPr lang="es-ES_tradnl" sz="1900" b="1" kern="1200" dirty="0"/>
        </a:p>
      </dsp:txBody>
      <dsp:txXfrm>
        <a:off x="355154" y="2253335"/>
        <a:ext cx="2122075" cy="1180753"/>
      </dsp:txXfrm>
    </dsp:sp>
    <dsp:sp modelId="{0E35511F-B3B0-46FB-9E77-344C76834918}">
      <dsp:nvSpPr>
        <dsp:cNvPr id="0" name=""/>
        <dsp:cNvSpPr/>
      </dsp:nvSpPr>
      <dsp:spPr>
        <a:xfrm>
          <a:off x="2857505" y="1643057"/>
          <a:ext cx="2121874" cy="94330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BH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err="1" smtClean="0"/>
            <a:t>Expectoraciòn</a:t>
          </a:r>
          <a:r>
            <a:rPr lang="es-ES_tradnl" sz="1900" kern="1200" dirty="0" smtClean="0"/>
            <a:t>.</a:t>
          </a:r>
          <a:endParaRPr lang="es-ES_tradnl" sz="1900" kern="1200" dirty="0"/>
        </a:p>
      </dsp:txBody>
      <dsp:txXfrm>
        <a:off x="2879213" y="1866902"/>
        <a:ext cx="2078458" cy="697752"/>
      </dsp:txXfrm>
    </dsp:sp>
    <dsp:sp modelId="{4CCDE3B2-2C7F-4850-8D1F-724EA8241A3A}">
      <dsp:nvSpPr>
        <dsp:cNvPr id="0" name=""/>
        <dsp:cNvSpPr/>
      </dsp:nvSpPr>
      <dsp:spPr>
        <a:xfrm>
          <a:off x="4059884" y="1211"/>
          <a:ext cx="2701874" cy="2701874"/>
        </a:xfrm>
        <a:prstGeom prst="circularArrow">
          <a:avLst>
            <a:gd name="adj1" fmla="val 2651"/>
            <a:gd name="adj2" fmla="val 322391"/>
            <a:gd name="adj3" fmla="val 19306543"/>
            <a:gd name="adj4" fmla="val 12379956"/>
            <a:gd name="adj5" fmla="val 309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9AB7B-23DF-40D7-8B62-B5334A3EB947}">
      <dsp:nvSpPr>
        <dsp:cNvPr id="0" name=""/>
        <dsp:cNvSpPr/>
      </dsp:nvSpPr>
      <dsp:spPr>
        <a:xfrm>
          <a:off x="3238516" y="787316"/>
          <a:ext cx="2062178" cy="9793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Laboratorio</a:t>
          </a:r>
          <a:endParaRPr lang="es-ES_tradnl" sz="1900" b="1" kern="1200" dirty="0"/>
        </a:p>
      </dsp:txBody>
      <dsp:txXfrm>
        <a:off x="3267199" y="815999"/>
        <a:ext cx="2004812" cy="921943"/>
      </dsp:txXfrm>
    </dsp:sp>
    <dsp:sp modelId="{430CC54D-A116-4977-A4A6-8A8D4D6B0DFD}">
      <dsp:nvSpPr>
        <dsp:cNvPr id="0" name=""/>
        <dsp:cNvSpPr/>
      </dsp:nvSpPr>
      <dsp:spPr>
        <a:xfrm>
          <a:off x="5643577" y="1428748"/>
          <a:ext cx="2121874" cy="95410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Tele de tórax</a:t>
          </a:r>
          <a:endParaRPr lang="es-ES_tradnl" sz="1900" kern="1200" dirty="0"/>
        </a:p>
      </dsp:txBody>
      <dsp:txXfrm>
        <a:off x="5665534" y="1450705"/>
        <a:ext cx="2077960" cy="705738"/>
      </dsp:txXfrm>
    </dsp:sp>
    <dsp:sp modelId="{87C4D7B3-7F17-431A-A46C-7E3B6DE0169D}">
      <dsp:nvSpPr>
        <dsp:cNvPr id="0" name=""/>
        <dsp:cNvSpPr/>
      </dsp:nvSpPr>
      <dsp:spPr>
        <a:xfrm>
          <a:off x="5857882" y="2000250"/>
          <a:ext cx="1886110" cy="750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RX</a:t>
          </a:r>
          <a:endParaRPr lang="es-ES_tradnl" sz="1900" b="1" kern="1200" dirty="0"/>
        </a:p>
      </dsp:txBody>
      <dsp:txXfrm>
        <a:off x="5879850" y="2022218"/>
        <a:ext cx="1842174" cy="706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60787-BB59-4529-9D35-5327C25F1931}">
      <dsp:nvSpPr>
        <dsp:cNvPr id="0" name=""/>
        <dsp:cNvSpPr/>
      </dsp:nvSpPr>
      <dsp:spPr>
        <a:xfrm>
          <a:off x="168771" y="2287"/>
          <a:ext cx="2394830" cy="1436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err="1" smtClean="0"/>
            <a:t>Eritromicina</a:t>
          </a:r>
          <a:r>
            <a:rPr lang="es-ES_tradnl" sz="1700" kern="1200" dirty="0" smtClean="0"/>
            <a:t> ò tetraciclina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500mg c/6h x 10 días</a:t>
          </a:r>
          <a:endParaRPr lang="es-ES_tradnl" sz="1700" kern="1200" dirty="0"/>
        </a:p>
      </dsp:txBody>
      <dsp:txXfrm>
        <a:off x="168771" y="2287"/>
        <a:ext cx="2394830" cy="1436898"/>
      </dsp:txXfrm>
    </dsp:sp>
    <dsp:sp modelId="{57844CB4-3FB5-4A81-8A70-821007B7B545}">
      <dsp:nvSpPr>
        <dsp:cNvPr id="0" name=""/>
        <dsp:cNvSpPr/>
      </dsp:nvSpPr>
      <dsp:spPr>
        <a:xfrm>
          <a:off x="2803084" y="2287"/>
          <a:ext cx="2394830" cy="1436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err="1" smtClean="0"/>
            <a:t>Amoxicilina</a:t>
          </a:r>
          <a:r>
            <a:rPr lang="es-ES_tradnl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500mg c/8h x 10 </a:t>
          </a:r>
          <a:r>
            <a:rPr lang="es-ES_tradnl" sz="1700" kern="1200" dirty="0" err="1" smtClean="0"/>
            <a:t>dìas</a:t>
          </a:r>
          <a:endParaRPr lang="es-ES_tradnl" sz="1700" kern="1200" dirty="0"/>
        </a:p>
      </dsp:txBody>
      <dsp:txXfrm>
        <a:off x="2803084" y="2287"/>
        <a:ext cx="2394830" cy="1436898"/>
      </dsp:txXfrm>
    </dsp:sp>
    <dsp:sp modelId="{16969CD0-30FE-4AF7-A5FD-36A0841039B8}">
      <dsp:nvSpPr>
        <dsp:cNvPr id="0" name=""/>
        <dsp:cNvSpPr/>
      </dsp:nvSpPr>
      <dsp:spPr>
        <a:xfrm>
          <a:off x="5437398" y="2287"/>
          <a:ext cx="2394830" cy="1436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TMP-SMX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160/80mg c/12h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  y </a:t>
          </a:r>
          <a:r>
            <a:rPr lang="es-ES_tradnl" sz="1700" kern="1200" dirty="0" err="1" smtClean="0"/>
            <a:t>cefalosporinas</a:t>
          </a:r>
          <a:endParaRPr lang="es-ES_tradnl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X 10 </a:t>
          </a:r>
          <a:r>
            <a:rPr lang="es-ES_tradnl" sz="1700" kern="1200" dirty="0" err="1" smtClean="0"/>
            <a:t>dìas</a:t>
          </a:r>
          <a:endParaRPr lang="es-ES_tradnl" sz="1700" kern="1200" dirty="0"/>
        </a:p>
      </dsp:txBody>
      <dsp:txXfrm>
        <a:off x="5437398" y="2287"/>
        <a:ext cx="2394830" cy="1436898"/>
      </dsp:txXfrm>
    </dsp:sp>
    <dsp:sp modelId="{440CCFAC-1296-4C14-BB74-4395B3C8475A}">
      <dsp:nvSpPr>
        <dsp:cNvPr id="0" name=""/>
        <dsp:cNvSpPr/>
      </dsp:nvSpPr>
      <dsp:spPr>
        <a:xfrm>
          <a:off x="1485927" y="1678668"/>
          <a:ext cx="2394830" cy="1436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err="1" smtClean="0"/>
            <a:t>Loracarbef</a:t>
          </a:r>
          <a:endParaRPr lang="es-ES_tradnl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200-400 mg 2 veces al día</a:t>
          </a:r>
          <a:endParaRPr lang="es-ES_tradnl" sz="1700" kern="1200" dirty="0"/>
        </a:p>
      </dsp:txBody>
      <dsp:txXfrm>
        <a:off x="1485927" y="1678668"/>
        <a:ext cx="2394830" cy="1436898"/>
      </dsp:txXfrm>
    </dsp:sp>
    <dsp:sp modelId="{BA28F8FB-1096-4E71-962F-D3F7D7CD3848}">
      <dsp:nvSpPr>
        <dsp:cNvPr id="0" name=""/>
        <dsp:cNvSpPr/>
      </dsp:nvSpPr>
      <dsp:spPr>
        <a:xfrm>
          <a:off x="4120241" y="1678668"/>
          <a:ext cx="2394830" cy="1436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Ampicilina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500-1000mg 3 veces al día x 10 días </a:t>
          </a:r>
          <a:endParaRPr lang="es-ES_tradnl" sz="1700" kern="1200" dirty="0"/>
        </a:p>
      </dsp:txBody>
      <dsp:txXfrm>
        <a:off x="4120241" y="1678668"/>
        <a:ext cx="2394830" cy="14368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3E5B7-3B5F-4713-B61D-7E1B5AF0FA88}">
      <dsp:nvSpPr>
        <dsp:cNvPr id="0" name=""/>
        <dsp:cNvSpPr/>
      </dsp:nvSpPr>
      <dsp:spPr>
        <a:xfrm>
          <a:off x="4786340" y="285752"/>
          <a:ext cx="2777509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20% adultos masculinos</a:t>
          </a:r>
          <a:endParaRPr lang="es-ES_tradnl" sz="1600" b="1" kern="1200" dirty="0"/>
        </a:p>
      </dsp:txBody>
      <dsp:txXfrm>
        <a:off x="4811397" y="310809"/>
        <a:ext cx="2727395" cy="463172"/>
      </dsp:txXfrm>
    </dsp:sp>
    <dsp:sp modelId="{2ED17C67-6AC1-4D20-9C6F-C981940091C6}">
      <dsp:nvSpPr>
        <dsp:cNvPr id="0" name=""/>
        <dsp:cNvSpPr/>
      </dsp:nvSpPr>
      <dsp:spPr>
        <a:xfrm>
          <a:off x="1643088" y="428630"/>
          <a:ext cx="1920258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Más frecuente en hombres</a:t>
          </a:r>
          <a:endParaRPr lang="es-ES_tradnl" sz="1600" b="1" kern="1200" dirty="0"/>
        </a:p>
      </dsp:txBody>
      <dsp:txXfrm>
        <a:off x="1668145" y="453687"/>
        <a:ext cx="1870144" cy="463172"/>
      </dsp:txXfrm>
    </dsp:sp>
    <dsp:sp modelId="{1F187298-CB01-4729-B80F-E114D098588C}">
      <dsp:nvSpPr>
        <dsp:cNvPr id="0" name=""/>
        <dsp:cNvSpPr/>
      </dsp:nvSpPr>
      <dsp:spPr>
        <a:xfrm>
          <a:off x="2357463" y="1143006"/>
          <a:ext cx="1651618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EPOC</a:t>
          </a:r>
          <a:endParaRPr lang="es-ES_tradnl" sz="1600" b="1" kern="1200" dirty="0"/>
        </a:p>
      </dsp:txBody>
      <dsp:txXfrm>
        <a:off x="2382520" y="1168063"/>
        <a:ext cx="1601504" cy="463172"/>
      </dsp:txXfrm>
    </dsp:sp>
    <dsp:sp modelId="{968D9180-5CFA-4467-AE6C-BE5D38D6D235}">
      <dsp:nvSpPr>
        <dsp:cNvPr id="0" name=""/>
        <dsp:cNvSpPr/>
      </dsp:nvSpPr>
      <dsp:spPr>
        <a:xfrm>
          <a:off x="2928963" y="1785949"/>
          <a:ext cx="2223146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Entre30 y 40 años </a:t>
          </a:r>
          <a:endParaRPr lang="es-ES_tradnl" sz="1600" b="1" kern="1200" dirty="0"/>
        </a:p>
      </dsp:txBody>
      <dsp:txXfrm>
        <a:off x="2954020" y="1811006"/>
        <a:ext cx="2173032" cy="463172"/>
      </dsp:txXfrm>
    </dsp:sp>
    <dsp:sp modelId="{7C01709D-D41A-4288-B2F3-46B610512431}">
      <dsp:nvSpPr>
        <dsp:cNvPr id="0" name=""/>
        <dsp:cNvSpPr/>
      </dsp:nvSpPr>
      <dsp:spPr>
        <a:xfrm>
          <a:off x="4214839" y="2428891"/>
          <a:ext cx="2063134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15-25% de la población</a:t>
          </a:r>
          <a:endParaRPr lang="es-ES_tradnl" sz="1600" b="1" kern="1200" dirty="0"/>
        </a:p>
      </dsp:txBody>
      <dsp:txXfrm>
        <a:off x="4239896" y="2453948"/>
        <a:ext cx="2013020" cy="463172"/>
      </dsp:txXfrm>
    </dsp:sp>
    <dsp:sp modelId="{9C10D8AD-3AA5-429A-A1B3-967DACCFC773}">
      <dsp:nvSpPr>
        <dsp:cNvPr id="0" name=""/>
        <dsp:cNvSpPr/>
      </dsp:nvSpPr>
      <dsp:spPr>
        <a:xfrm>
          <a:off x="5214965" y="3143273"/>
          <a:ext cx="2348884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Taza 71.5 x 100mil habitantes</a:t>
          </a:r>
          <a:endParaRPr lang="es-ES_tradnl" sz="1600" b="1" kern="1200" dirty="0"/>
        </a:p>
      </dsp:txBody>
      <dsp:txXfrm>
        <a:off x="5240022" y="3168330"/>
        <a:ext cx="2298770" cy="463172"/>
      </dsp:txXfrm>
    </dsp:sp>
    <dsp:sp modelId="{87A81327-969A-4BA8-8224-B42C1BE092DB}">
      <dsp:nvSpPr>
        <dsp:cNvPr id="0" name=""/>
        <dsp:cNvSpPr/>
      </dsp:nvSpPr>
      <dsp:spPr>
        <a:xfrm>
          <a:off x="1571650" y="2714643"/>
          <a:ext cx="2508924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Mortalidad hospitalaria taza 10.8</a:t>
          </a:r>
          <a:endParaRPr lang="es-ES_tradnl" sz="1600" b="1" kern="1200" dirty="0"/>
        </a:p>
      </dsp:txBody>
      <dsp:txXfrm>
        <a:off x="1596707" y="2739700"/>
        <a:ext cx="2458810" cy="463172"/>
      </dsp:txXfrm>
    </dsp:sp>
    <dsp:sp modelId="{484A543F-4A71-40CB-BEFF-C378EC23FEEB}">
      <dsp:nvSpPr>
        <dsp:cNvPr id="0" name=""/>
        <dsp:cNvSpPr/>
      </dsp:nvSpPr>
      <dsp:spPr>
        <a:xfrm>
          <a:off x="1357310" y="3429024"/>
          <a:ext cx="2508924" cy="5132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17º causa de mortalidad hospitalaria</a:t>
          </a:r>
          <a:endParaRPr lang="es-ES_tradnl" sz="1600" b="1" kern="1200" dirty="0"/>
        </a:p>
      </dsp:txBody>
      <dsp:txXfrm>
        <a:off x="1382367" y="3454081"/>
        <a:ext cx="2458810" cy="4631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CF09A-A805-4026-8683-ED8D4D485546}">
      <dsp:nvSpPr>
        <dsp:cNvPr id="0" name=""/>
        <dsp:cNvSpPr/>
      </dsp:nvSpPr>
      <dsp:spPr>
        <a:xfrm rot="5400000">
          <a:off x="-278867" y="279822"/>
          <a:ext cx="1678229" cy="11204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500" kern="1200" dirty="0"/>
        </a:p>
      </dsp:txBody>
      <dsp:txXfrm rot="-5400000">
        <a:off x="1" y="561201"/>
        <a:ext cx="1120494" cy="557735"/>
      </dsp:txXfrm>
    </dsp:sp>
    <dsp:sp modelId="{9288CBBA-474E-4A64-B5A2-A28E1461C2AA}">
      <dsp:nvSpPr>
        <dsp:cNvPr id="0" name=""/>
        <dsp:cNvSpPr/>
      </dsp:nvSpPr>
      <dsp:spPr>
        <a:xfrm rot="5400000">
          <a:off x="4024001" y="-2834936"/>
          <a:ext cx="1016341" cy="6802753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Tabaquismo</a:t>
          </a:r>
          <a:endParaRPr lang="es-ES_tradn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Contaminación ambiental</a:t>
          </a:r>
          <a:endParaRPr lang="es-ES_tradnl" sz="2800" kern="1200" dirty="0"/>
        </a:p>
      </dsp:txBody>
      <dsp:txXfrm rot="-5400000">
        <a:off x="1130795" y="107884"/>
        <a:ext cx="6753139" cy="917113"/>
      </dsp:txXfrm>
    </dsp:sp>
    <dsp:sp modelId="{BE90908E-9D4F-4E72-AD72-196992FE4E60}">
      <dsp:nvSpPr>
        <dsp:cNvPr id="0" name=""/>
        <dsp:cNvSpPr/>
      </dsp:nvSpPr>
      <dsp:spPr>
        <a:xfrm rot="5400000">
          <a:off x="-234540" y="1724615"/>
          <a:ext cx="1563602" cy="10945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500" kern="1200" dirty="0"/>
        </a:p>
      </dsp:txBody>
      <dsp:txXfrm rot="-5400000">
        <a:off x="1" y="2037336"/>
        <a:ext cx="1094521" cy="469081"/>
      </dsp:txXfrm>
    </dsp:sp>
    <dsp:sp modelId="{4EF75C4A-AFDA-4BA3-9D44-8D8A1666631C}">
      <dsp:nvSpPr>
        <dsp:cNvPr id="0" name=""/>
        <dsp:cNvSpPr/>
      </dsp:nvSpPr>
      <dsp:spPr>
        <a:xfrm rot="5400000">
          <a:off x="4011015" y="-1426418"/>
          <a:ext cx="1016341" cy="684932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Ocupación</a:t>
          </a:r>
          <a:endParaRPr lang="es-ES_tradn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Infección</a:t>
          </a:r>
          <a:endParaRPr lang="es-ES_tradnl" sz="2800" kern="1200" dirty="0"/>
        </a:p>
      </dsp:txBody>
      <dsp:txXfrm rot="-5400000">
        <a:off x="1094522" y="1539689"/>
        <a:ext cx="6799714" cy="917113"/>
      </dsp:txXfrm>
    </dsp:sp>
    <dsp:sp modelId="{2E4AB4DA-5927-40A1-87CA-DDE3EFC11DAA}">
      <dsp:nvSpPr>
        <dsp:cNvPr id="0" name=""/>
        <dsp:cNvSpPr/>
      </dsp:nvSpPr>
      <dsp:spPr>
        <a:xfrm rot="5400000">
          <a:off x="-234540" y="3099108"/>
          <a:ext cx="1563602" cy="10945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500" kern="1200" dirty="0"/>
        </a:p>
      </dsp:txBody>
      <dsp:txXfrm rot="-5400000">
        <a:off x="1" y="3411829"/>
        <a:ext cx="1094521" cy="469081"/>
      </dsp:txXfrm>
    </dsp:sp>
    <dsp:sp modelId="{7A8FC2CE-E15F-46A4-8FCF-847647BF88C4}">
      <dsp:nvSpPr>
        <dsp:cNvPr id="0" name=""/>
        <dsp:cNvSpPr/>
      </dsp:nvSpPr>
      <dsp:spPr>
        <a:xfrm rot="5400000">
          <a:off x="4011015" y="-51925"/>
          <a:ext cx="1016341" cy="684932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Factores genéticos</a:t>
          </a:r>
          <a:endParaRPr lang="es-ES_tradn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Clima</a:t>
          </a:r>
          <a:endParaRPr lang="es-ES_tradnl" sz="2800" kern="1200" dirty="0"/>
        </a:p>
      </dsp:txBody>
      <dsp:txXfrm rot="-5400000">
        <a:off x="1094522" y="2914182"/>
        <a:ext cx="6799714" cy="9171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AFC75-6DF9-47AD-8C92-F74288AF1AF5}">
      <dsp:nvSpPr>
        <dsp:cNvPr id="0" name=""/>
        <dsp:cNvSpPr/>
      </dsp:nvSpPr>
      <dsp:spPr>
        <a:xfrm>
          <a:off x="453245" y="0"/>
          <a:ext cx="7023126" cy="438945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C9025-980B-4B07-959D-0954AB6B2832}">
      <dsp:nvSpPr>
        <dsp:cNvPr id="0" name=""/>
        <dsp:cNvSpPr/>
      </dsp:nvSpPr>
      <dsp:spPr>
        <a:xfrm>
          <a:off x="1345182" y="3029601"/>
          <a:ext cx="182601" cy="182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466B9-A5ED-463D-89C8-F8F84F291BD7}">
      <dsp:nvSpPr>
        <dsp:cNvPr id="0" name=""/>
        <dsp:cNvSpPr/>
      </dsp:nvSpPr>
      <dsp:spPr>
        <a:xfrm>
          <a:off x="1235125" y="3120901"/>
          <a:ext cx="2039103" cy="126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5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Tos y expectoración adherente </a:t>
          </a:r>
          <a:endParaRPr lang="es-ES_tradnl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1235125" y="3120901"/>
        <a:ext cx="2039103" cy="1268552"/>
      </dsp:txXfrm>
    </dsp:sp>
    <dsp:sp modelId="{AA5D3A46-C317-4B41-83DE-F5F04CDA9002}">
      <dsp:nvSpPr>
        <dsp:cNvPr id="0" name=""/>
        <dsp:cNvSpPr/>
      </dsp:nvSpPr>
      <dsp:spPr>
        <a:xfrm>
          <a:off x="2956990" y="1836547"/>
          <a:ext cx="330086" cy="330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5C567-D2F8-4273-9793-C49D1ED2C8DF}">
      <dsp:nvSpPr>
        <dsp:cNvPr id="0" name=""/>
        <dsp:cNvSpPr/>
      </dsp:nvSpPr>
      <dsp:spPr>
        <a:xfrm>
          <a:off x="2940870" y="2001591"/>
          <a:ext cx="2047876" cy="2387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0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Tos persistente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Expectoración</a:t>
          </a:r>
          <a:endParaRPr lang="es-ES_tradnl" sz="20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940870" y="2001591"/>
        <a:ext cx="2047876" cy="2387862"/>
      </dsp:txXfrm>
    </dsp:sp>
    <dsp:sp modelId="{59947336-1C54-4D09-8949-F63C52CE0A11}">
      <dsp:nvSpPr>
        <dsp:cNvPr id="0" name=""/>
        <dsp:cNvSpPr/>
      </dsp:nvSpPr>
      <dsp:spPr>
        <a:xfrm>
          <a:off x="4895373" y="1110531"/>
          <a:ext cx="456503" cy="456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70627-9C95-402D-9C5C-450A9429C4F8}">
      <dsp:nvSpPr>
        <dsp:cNvPr id="0" name=""/>
        <dsp:cNvSpPr/>
      </dsp:nvSpPr>
      <dsp:spPr>
        <a:xfrm>
          <a:off x="4800917" y="1338783"/>
          <a:ext cx="2330964" cy="3050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9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Exacerbaciones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Expectoración  purulenta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bg1">
                  <a:lumMod val="75000"/>
                </a:schemeClr>
              </a:solidFill>
            </a:rPr>
            <a:t>Hemoptisis</a:t>
          </a:r>
        </a:p>
      </dsp:txBody>
      <dsp:txXfrm>
        <a:off x="4800917" y="1338783"/>
        <a:ext cx="2330964" cy="3050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A36C7-E7AE-4ADD-8FE6-EA606BB15859}">
      <dsp:nvSpPr>
        <dsp:cNvPr id="0" name=""/>
        <dsp:cNvSpPr/>
      </dsp:nvSpPr>
      <dsp:spPr>
        <a:xfrm>
          <a:off x="0" y="0"/>
          <a:ext cx="6474460" cy="4046538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04298-F67D-4D79-A3F0-C116E337BAE3}">
      <dsp:nvSpPr>
        <dsp:cNvPr id="0" name=""/>
        <dsp:cNvSpPr/>
      </dsp:nvSpPr>
      <dsp:spPr>
        <a:xfrm>
          <a:off x="1514088" y="2792920"/>
          <a:ext cx="168335" cy="1683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89535-A84E-475D-B8B2-60B6C15C882F}">
      <dsp:nvSpPr>
        <dsp:cNvPr id="0" name=""/>
        <dsp:cNvSpPr/>
      </dsp:nvSpPr>
      <dsp:spPr>
        <a:xfrm>
          <a:off x="1598256" y="2877088"/>
          <a:ext cx="1508549" cy="1169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98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00B050"/>
              </a:solidFill>
            </a:rPr>
            <a:t>Normal</a:t>
          </a:r>
          <a:endParaRPr lang="es-ES_tradnl" sz="1500" b="1" kern="1200" dirty="0">
            <a:solidFill>
              <a:srgbClr val="00B050"/>
            </a:solidFill>
          </a:endParaRPr>
        </a:p>
      </dsp:txBody>
      <dsp:txXfrm>
        <a:off x="1598256" y="2877088"/>
        <a:ext cx="1508549" cy="1169449"/>
      </dsp:txXfrm>
    </dsp:sp>
    <dsp:sp modelId="{F0ECF355-8FB5-4A72-8F80-775861849DBC}">
      <dsp:nvSpPr>
        <dsp:cNvPr id="0" name=""/>
        <dsp:cNvSpPr/>
      </dsp:nvSpPr>
      <dsp:spPr>
        <a:xfrm>
          <a:off x="2999977" y="1693071"/>
          <a:ext cx="304299" cy="304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32F52-2D02-4527-B466-3FB9FF98A187}">
      <dsp:nvSpPr>
        <dsp:cNvPr id="0" name=""/>
        <dsp:cNvSpPr/>
      </dsp:nvSpPr>
      <dsp:spPr>
        <a:xfrm>
          <a:off x="3152127" y="1845221"/>
          <a:ext cx="1553870" cy="22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42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00B050"/>
              </a:solidFill>
            </a:rPr>
            <a:t>Cuadro obstructivo</a:t>
          </a:r>
          <a:endParaRPr lang="es-ES_tradnl" sz="1500" b="1" kern="1200" dirty="0">
            <a:solidFill>
              <a:srgbClr val="00B050"/>
            </a:solidFill>
          </a:endParaRPr>
        </a:p>
      </dsp:txBody>
      <dsp:txXfrm>
        <a:off x="3152127" y="1845221"/>
        <a:ext cx="1553870" cy="2201316"/>
      </dsp:txXfrm>
    </dsp:sp>
    <dsp:sp modelId="{668CFADB-435B-445B-8331-524BDAE68A92}">
      <dsp:nvSpPr>
        <dsp:cNvPr id="0" name=""/>
        <dsp:cNvSpPr/>
      </dsp:nvSpPr>
      <dsp:spPr>
        <a:xfrm>
          <a:off x="4786928" y="1023774"/>
          <a:ext cx="420839" cy="4208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B06E-72C4-42FB-8952-A2A0F48D03C3}">
      <dsp:nvSpPr>
        <dsp:cNvPr id="0" name=""/>
        <dsp:cNvSpPr/>
      </dsp:nvSpPr>
      <dsp:spPr>
        <a:xfrm>
          <a:off x="4997348" y="1234194"/>
          <a:ext cx="1553870" cy="281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994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00B050"/>
              </a:solidFill>
            </a:rPr>
            <a:t>Alargamiento espiración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00B050"/>
              </a:solidFill>
            </a:rPr>
            <a:t>Disminución  volumen inspiratorio forzado en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00B050"/>
              </a:solidFill>
            </a:rPr>
            <a:t> 1 min.</a:t>
          </a:r>
          <a:endParaRPr lang="es-ES_tradnl" sz="1500" b="1" kern="1200" dirty="0">
            <a:solidFill>
              <a:srgbClr val="00B050"/>
            </a:solidFill>
          </a:endParaRPr>
        </a:p>
      </dsp:txBody>
      <dsp:txXfrm>
        <a:off x="4997348" y="1234194"/>
        <a:ext cx="1553870" cy="28123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A6EC3-DC6C-4FF0-A37F-1AC28F6F71A2}">
      <dsp:nvSpPr>
        <dsp:cNvPr id="0" name=""/>
        <dsp:cNvSpPr/>
      </dsp:nvSpPr>
      <dsp:spPr>
        <a:xfrm>
          <a:off x="0" y="316657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C231F-E895-4A7E-A586-5BFBE3AB205D}">
      <dsp:nvSpPr>
        <dsp:cNvPr id="0" name=""/>
        <dsp:cNvSpPr/>
      </dsp:nvSpPr>
      <dsp:spPr>
        <a:xfrm>
          <a:off x="384335" y="80497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Bronquitis aguda</a:t>
          </a:r>
          <a:endParaRPr lang="es-ES_tradnl" sz="1600" kern="1200" dirty="0"/>
        </a:p>
      </dsp:txBody>
      <dsp:txXfrm>
        <a:off x="407392" y="103554"/>
        <a:ext cx="5334576" cy="426206"/>
      </dsp:txXfrm>
    </dsp:sp>
    <dsp:sp modelId="{6CC2C84D-B318-47B0-A965-079481C3E10C}">
      <dsp:nvSpPr>
        <dsp:cNvPr id="0" name=""/>
        <dsp:cNvSpPr/>
      </dsp:nvSpPr>
      <dsp:spPr>
        <a:xfrm>
          <a:off x="0" y="1042417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F1723-76F1-4A55-8648-7351E8043C83}">
      <dsp:nvSpPr>
        <dsp:cNvPr id="0" name=""/>
        <dsp:cNvSpPr/>
      </dsp:nvSpPr>
      <dsp:spPr>
        <a:xfrm>
          <a:off x="384335" y="806257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EPOC agudizada</a:t>
          </a:r>
          <a:endParaRPr lang="es-ES_tradnl" sz="1600" kern="1200" dirty="0"/>
        </a:p>
      </dsp:txBody>
      <dsp:txXfrm>
        <a:off x="407392" y="829314"/>
        <a:ext cx="5334576" cy="426206"/>
      </dsp:txXfrm>
    </dsp:sp>
    <dsp:sp modelId="{990D48BC-2BBB-4B06-A8B8-9D0B24B1012B}">
      <dsp:nvSpPr>
        <dsp:cNvPr id="0" name=""/>
        <dsp:cNvSpPr/>
      </dsp:nvSpPr>
      <dsp:spPr>
        <a:xfrm>
          <a:off x="0" y="1768177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C253C-C77D-4E0F-BC2A-38922A8EA8CE}">
      <dsp:nvSpPr>
        <dsp:cNvPr id="0" name=""/>
        <dsp:cNvSpPr/>
      </dsp:nvSpPr>
      <dsp:spPr>
        <a:xfrm>
          <a:off x="384335" y="1532017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Asma bronquial</a:t>
          </a:r>
          <a:endParaRPr lang="es-ES_tradnl" sz="1600" kern="1200" dirty="0"/>
        </a:p>
      </dsp:txBody>
      <dsp:txXfrm>
        <a:off x="407392" y="1555074"/>
        <a:ext cx="5334576" cy="426206"/>
      </dsp:txXfrm>
    </dsp:sp>
    <dsp:sp modelId="{EEBBC352-B02B-4966-98FF-4E884A87F95C}">
      <dsp:nvSpPr>
        <dsp:cNvPr id="0" name=""/>
        <dsp:cNvSpPr/>
      </dsp:nvSpPr>
      <dsp:spPr>
        <a:xfrm>
          <a:off x="0" y="2493937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F98CD-846D-4600-8F43-313B3E85E428}">
      <dsp:nvSpPr>
        <dsp:cNvPr id="0" name=""/>
        <dsp:cNvSpPr/>
      </dsp:nvSpPr>
      <dsp:spPr>
        <a:xfrm>
          <a:off x="384335" y="2257777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Tuberculosis</a:t>
          </a:r>
          <a:endParaRPr lang="es-ES_tradnl" sz="1600" kern="1200" dirty="0"/>
        </a:p>
      </dsp:txBody>
      <dsp:txXfrm>
        <a:off x="407392" y="2280834"/>
        <a:ext cx="5334576" cy="426206"/>
      </dsp:txXfrm>
    </dsp:sp>
    <dsp:sp modelId="{3C211A71-D76B-483C-B3E2-282C6C789EB2}">
      <dsp:nvSpPr>
        <dsp:cNvPr id="0" name=""/>
        <dsp:cNvSpPr/>
      </dsp:nvSpPr>
      <dsp:spPr>
        <a:xfrm>
          <a:off x="0" y="3219698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BDB7D-2913-4F04-9C5C-29CCB6D9C9A9}">
      <dsp:nvSpPr>
        <dsp:cNvPr id="0" name=""/>
        <dsp:cNvSpPr/>
      </dsp:nvSpPr>
      <dsp:spPr>
        <a:xfrm>
          <a:off x="384335" y="2983538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Neumonía</a:t>
          </a:r>
          <a:endParaRPr lang="es-ES_tradnl" sz="1600" kern="1200" dirty="0"/>
        </a:p>
      </dsp:txBody>
      <dsp:txXfrm>
        <a:off x="407392" y="3006595"/>
        <a:ext cx="5334576" cy="426206"/>
      </dsp:txXfrm>
    </dsp:sp>
    <dsp:sp modelId="{16BDE2BA-47F2-459A-A790-8232E55E4ED7}">
      <dsp:nvSpPr>
        <dsp:cNvPr id="0" name=""/>
        <dsp:cNvSpPr/>
      </dsp:nvSpPr>
      <dsp:spPr>
        <a:xfrm>
          <a:off x="0" y="3945458"/>
          <a:ext cx="7686700" cy="403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BAD09-A49A-45DC-A967-6C38FDEE039D}">
      <dsp:nvSpPr>
        <dsp:cNvPr id="0" name=""/>
        <dsp:cNvSpPr/>
      </dsp:nvSpPr>
      <dsp:spPr>
        <a:xfrm>
          <a:off x="384335" y="3709298"/>
          <a:ext cx="538069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377" tIns="0" rIns="20337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Ca. pulmonar</a:t>
          </a:r>
          <a:endParaRPr lang="es-ES_tradnl" sz="1600" kern="1200" dirty="0"/>
        </a:p>
      </dsp:txBody>
      <dsp:txXfrm>
        <a:off x="407392" y="3732355"/>
        <a:ext cx="533457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2C56B-45A3-4244-9D17-441F05A54A43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BED1-2A79-495B-B41E-82986D821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01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BED1-2A79-495B-B41E-82986D821FD9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77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BED1-2A79-495B-B41E-82986D821FD9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D91B43-7583-4D7E-8E7E-90813B1CBC29}" type="datetimeFigureOut">
              <a:rPr lang="es-ES_tradnl" smtClean="0"/>
              <a:pPr/>
              <a:t>12/05/2012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A53704-6321-4945-A8E1-C7D67252E8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24.jpe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4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6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scope.com/pac/mg/a4/mga4_p17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7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6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62912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_tradnl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BRONQUITIS AGUDA</a:t>
            </a:r>
            <a:endParaRPr lang="es-ES_tradn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643578"/>
            <a:ext cx="6705622" cy="785818"/>
          </a:xfrm>
        </p:spPr>
        <p:txBody>
          <a:bodyPr/>
          <a:lstStyle/>
          <a:p>
            <a:r>
              <a:rPr lang="es-ES_trad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Jiménez Villa Sheila </a:t>
            </a:r>
            <a:r>
              <a:rPr lang="es-ES_tradnl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Itzel</a:t>
            </a:r>
            <a:r>
              <a:rPr lang="es-ES_trad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6º “C”</a:t>
            </a:r>
            <a:endParaRPr lang="es-ES_tradnl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10001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8 Marcador de contenido" descr="bronk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357430"/>
            <a:ext cx="3071834" cy="2810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58180" cy="92869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Bibliografia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928802"/>
            <a:ext cx="8001056" cy="4046522"/>
          </a:xfrm>
        </p:spPr>
        <p:txBody>
          <a:bodyPr anchor="t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S_tradnl" sz="2000" b="1" dirty="0" smtClean="0">
                <a:ln w="50800"/>
                <a:solidFill>
                  <a:srgbClr val="FFFFFF"/>
                </a:solidFill>
              </a:rPr>
              <a:t>Diagnóstico y Tratamiento Oportuno de la Bronquitis Aguda No Complicada en el  Paciente Adulto,</a:t>
            </a:r>
          </a:p>
          <a:p>
            <a:pPr>
              <a:buNone/>
            </a:pPr>
            <a:r>
              <a:rPr lang="es-ES_tradnl" sz="2000" b="1" dirty="0" smtClean="0">
                <a:ln w="50800"/>
                <a:solidFill>
                  <a:srgbClr val="FFFFFF"/>
                </a:solidFill>
              </a:rPr>
              <a:t>México: Secretaría de Salud, 2010.</a:t>
            </a:r>
          </a:p>
          <a:p>
            <a:r>
              <a:rPr lang="es-ES_tradnl" sz="2000" b="1" dirty="0" smtClean="0">
                <a:solidFill>
                  <a:srgbClr val="FFFFFF"/>
                </a:solidFill>
              </a:rPr>
              <a:t>Rivero Serrano Octavio</a:t>
            </a:r>
          </a:p>
          <a:p>
            <a:pPr>
              <a:buNone/>
            </a:pPr>
            <a:r>
              <a:rPr lang="es-ES_tradnl" sz="2000" b="1" dirty="0" smtClean="0">
                <a:solidFill>
                  <a:srgbClr val="FFFFFF"/>
                </a:solidFill>
              </a:rPr>
              <a:t>    Neumología 7ª ed. México: Trillas, 2011</a:t>
            </a:r>
          </a:p>
          <a:p>
            <a:pPr>
              <a:buNone/>
            </a:pPr>
            <a:r>
              <a:rPr lang="es-ES_tradnl" sz="2000" b="1" dirty="0" smtClean="0">
                <a:solidFill>
                  <a:srgbClr val="FFFFFF"/>
                </a:solidFill>
              </a:rPr>
              <a:t>     432p. </a:t>
            </a:r>
          </a:p>
          <a:p>
            <a:endParaRPr lang="es-ES_tradnl" sz="2000" b="1" dirty="0" smtClean="0">
              <a:ln w="50800"/>
              <a:solidFill>
                <a:srgbClr val="FFFFFF"/>
              </a:solidFill>
            </a:endParaRPr>
          </a:p>
          <a:p>
            <a:pPr>
              <a:buNone/>
            </a:pPr>
            <a:endParaRPr lang="es-ES_tradnl" sz="2000" b="1" dirty="0" smtClean="0">
              <a:ln w="50800"/>
              <a:solidFill>
                <a:srgbClr val="FFFFFF"/>
              </a:solidFill>
            </a:endParaRPr>
          </a:p>
          <a:p>
            <a:pPr>
              <a:buNone/>
            </a:pPr>
            <a:endParaRPr lang="es-ES_tradnl" sz="2000" b="1" dirty="0" smtClean="0">
              <a:ln w="50800"/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_tradn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642918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mtClean="0"/>
              <a:t>Jiménez Villa Sheila Itzel 6º “C”</a:t>
            </a:r>
            <a:endParaRPr lang="es-ES_tradnl" dirty="0"/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4FAF4">
                  <a:tint val="66000"/>
                  <a:satMod val="160000"/>
                </a:srgbClr>
              </a:gs>
              <a:gs pos="50000">
                <a:srgbClr val="04FAF4">
                  <a:tint val="44500"/>
                  <a:satMod val="160000"/>
                </a:srgbClr>
              </a:gs>
              <a:gs pos="100000">
                <a:srgbClr val="04FAF4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6" name="15 Imagen" descr="GRECAS2.JPG"/>
          <p:cNvPicPr>
            <a:picLocks noChangeAspect="1"/>
          </p:cNvPicPr>
          <p:nvPr/>
        </p:nvPicPr>
        <p:blipFill>
          <a:blip r:embed="rId2"/>
          <a:srcRect l="5883" t="1516"/>
          <a:stretch>
            <a:fillRect/>
          </a:stretch>
        </p:blipFill>
        <p:spPr>
          <a:xfrm>
            <a:off x="6858016" y="5000636"/>
            <a:ext cx="2285984" cy="185736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1 Título"/>
          <p:cNvSpPr txBox="1">
            <a:spLocks/>
          </p:cNvSpPr>
          <p:nvPr/>
        </p:nvSpPr>
        <p:spPr>
          <a:xfrm>
            <a:off x="1000100" y="1643050"/>
            <a:ext cx="7786742" cy="1470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BRONQUITIS CRONICA</a:t>
            </a:r>
            <a:endParaRPr kumimoji="0" lang="es-ES_tradnl" sz="4200" b="1" i="0" u="none" strike="noStrike" kern="120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Sol"/>
          <p:cNvSpPr/>
          <p:nvPr/>
        </p:nvSpPr>
        <p:spPr>
          <a:xfrm>
            <a:off x="6357950" y="578645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21 Triángulo rectángulo"/>
          <p:cNvSpPr/>
          <p:nvPr/>
        </p:nvSpPr>
        <p:spPr>
          <a:xfrm rot="10800000">
            <a:off x="7072330" y="0"/>
            <a:ext cx="2071670" cy="1928802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6143644"/>
            <a:ext cx="8215338" cy="7143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928662" y="1428736"/>
            <a:ext cx="7943848" cy="4429156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Definición</a:t>
            </a: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: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071538" y="228599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E000A0"/>
                </a:solidFill>
              </a:rPr>
              <a:t>Es la presencia de tos productiva durante 3 meses al año durante 2 años consecutivos. </a:t>
            </a:r>
          </a:p>
          <a:p>
            <a:r>
              <a:rPr lang="es-ES_tradnl" sz="2000" b="1" dirty="0" smtClean="0">
                <a:solidFill>
                  <a:srgbClr val="E000A0"/>
                </a:solidFill>
              </a:rPr>
              <a:t>Simposio de CIBA 1958</a:t>
            </a:r>
            <a:endParaRPr lang="es-ES_tradnl" sz="2000" b="1" dirty="0">
              <a:solidFill>
                <a:srgbClr val="E000A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4414" y="392906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1BD354"/>
                </a:solidFill>
              </a:rPr>
              <a:t>La presencia de  tos con expectoración, que puede durar de tres meses a uno, dos o más años sucesivos, para lo cual deben excluirse otras enfermedades especificas </a:t>
            </a:r>
            <a:endParaRPr lang="es-ES_tradnl" sz="2000" b="1" dirty="0">
              <a:solidFill>
                <a:srgbClr val="1BD35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1142976" y="285728"/>
            <a:ext cx="7643866" cy="5643602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500042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Epidemiologia: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16 Marcador de contenido" descr="mexico-map-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2398370" cy="1645881"/>
          </a:xfrm>
        </p:spPr>
      </p:pic>
      <p:pic>
        <p:nvPicPr>
          <p:cNvPr id="19" name="18 Imagen" descr="hopit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786190"/>
            <a:ext cx="1714512" cy="1661873"/>
          </a:xfrm>
          <a:prstGeom prst="rect">
            <a:avLst/>
          </a:prstGeom>
        </p:spPr>
      </p:pic>
      <p:graphicFrame>
        <p:nvGraphicFramePr>
          <p:cNvPr id="13" name="12 Diagrama"/>
          <p:cNvGraphicFramePr/>
          <p:nvPr/>
        </p:nvGraphicFramePr>
        <p:xfrm>
          <a:off x="1000100" y="1571612"/>
          <a:ext cx="7715304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5" name="14 Imagen" descr="epoc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042" y="1714488"/>
            <a:ext cx="957263" cy="1389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786578" y="35716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857224" y="500042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Etiopatogenia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928688" y="1428750"/>
          <a:ext cx="7943850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13 Imagen" descr="contaminaci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2396" y="1500175"/>
            <a:ext cx="1000132" cy="1000132"/>
          </a:xfrm>
          <a:prstGeom prst="rect">
            <a:avLst/>
          </a:prstGeom>
        </p:spPr>
      </p:pic>
      <p:pic>
        <p:nvPicPr>
          <p:cNvPr id="15" name="14 Imagen" descr="minero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2132" y="3000372"/>
            <a:ext cx="1143001" cy="857251"/>
          </a:xfrm>
          <a:prstGeom prst="rect">
            <a:avLst/>
          </a:prstGeom>
        </p:spPr>
      </p:pic>
      <p:pic>
        <p:nvPicPr>
          <p:cNvPr id="16" name="15 Imagen" descr="infeccioo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2928934"/>
            <a:ext cx="1338263" cy="955902"/>
          </a:xfrm>
          <a:prstGeom prst="rect">
            <a:avLst/>
          </a:prstGeom>
        </p:spPr>
      </p:pic>
      <p:pic>
        <p:nvPicPr>
          <p:cNvPr id="17" name="16 Imagen" descr="frio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8016" y="4286256"/>
            <a:ext cx="1290638" cy="993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357950" y="42860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Tabaquismo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Marcador de contenido" descr="fumatr.jpg"/>
          <p:cNvPicPr>
            <a:picLocks noGrp="1" noChangeAspect="1"/>
          </p:cNvPicPr>
          <p:nvPr>
            <p:ph idx="1"/>
          </p:nvPr>
        </p:nvPicPr>
        <p:blipFill>
          <a:blip r:embed="rId2"/>
          <a:srcRect l="45437" t="19531" b="14843"/>
          <a:stretch>
            <a:fillRect/>
          </a:stretch>
        </p:blipFill>
        <p:spPr>
          <a:xfrm>
            <a:off x="1142976" y="2214554"/>
            <a:ext cx="1057675" cy="928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12 CuadroTexto"/>
          <p:cNvSpPr txBox="1"/>
          <p:nvPr/>
        </p:nvSpPr>
        <p:spPr>
          <a:xfrm>
            <a:off x="2500298" y="1785926"/>
            <a:ext cx="164307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FFFFFF"/>
                </a:solidFill>
              </a:rPr>
              <a:t>Irrita epitelio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628" y="1571612"/>
            <a:ext cx="214314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Hipertrofia  glándulas y cel. caliciformes</a:t>
            </a:r>
            <a:endParaRPr lang="es-ES_tradnl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357422" y="3286124"/>
            <a:ext cx="2000264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FFFF00"/>
                </a:solidFill>
              </a:rPr>
              <a:t>actividad cilios</a:t>
            </a:r>
            <a:endParaRPr lang="es-ES_tradnl" b="1" dirty="0">
              <a:solidFill>
                <a:srgbClr val="FFFF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500298" y="2714620"/>
            <a:ext cx="157163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Macrófagos</a:t>
            </a:r>
            <a:endParaRPr lang="es-ES_tradnl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72066" y="2714620"/>
            <a:ext cx="1928826" cy="646331"/>
          </a:xfrm>
          <a:prstGeom prst="rect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Acumulación secreciones</a:t>
            </a:r>
            <a:endParaRPr lang="es-ES_tradnl" b="1" dirty="0">
              <a:solidFill>
                <a:srgbClr val="00206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428860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29" name="28 Imagen" descr="mucosa bronquial.jpg"/>
          <p:cNvPicPr>
            <a:picLocks noChangeAspect="1"/>
          </p:cNvPicPr>
          <p:nvPr/>
        </p:nvPicPr>
        <p:blipFill>
          <a:blip r:embed="rId3"/>
          <a:srcRect l="2098" t="48951" r="3496" b="2098"/>
          <a:stretch>
            <a:fillRect/>
          </a:stretch>
        </p:blipFill>
        <p:spPr>
          <a:xfrm>
            <a:off x="3357554" y="3786190"/>
            <a:ext cx="3214710" cy="2000264"/>
          </a:xfrm>
          <a:prstGeom prst="rect">
            <a:avLst/>
          </a:prstGeom>
        </p:spPr>
      </p:pic>
      <p:pic>
        <p:nvPicPr>
          <p:cNvPr id="31" name="30 Imagen" descr="glandulas.jpg"/>
          <p:cNvPicPr>
            <a:picLocks noChangeAspect="1"/>
          </p:cNvPicPr>
          <p:nvPr/>
        </p:nvPicPr>
        <p:blipFill>
          <a:blip r:embed="rId4"/>
          <a:srcRect l="64300" t="4081" r="9481" b="28763"/>
          <a:stretch>
            <a:fillRect/>
          </a:stretch>
        </p:blipFill>
        <p:spPr>
          <a:xfrm>
            <a:off x="7429520" y="1000108"/>
            <a:ext cx="1208951" cy="1285884"/>
          </a:xfrm>
          <a:prstGeom prst="rect">
            <a:avLst/>
          </a:prstGeom>
        </p:spPr>
      </p:pic>
      <p:pic>
        <p:nvPicPr>
          <p:cNvPr id="34" name="33 Imagen" descr="bronkitis aguda.jpg"/>
          <p:cNvPicPr>
            <a:picLocks noChangeAspect="1"/>
          </p:cNvPicPr>
          <p:nvPr/>
        </p:nvPicPr>
        <p:blipFill>
          <a:blip r:embed="rId5"/>
          <a:srcRect l="8525" t="43304" r="50000" b="9821"/>
          <a:stretch>
            <a:fillRect/>
          </a:stretch>
        </p:blipFill>
        <p:spPr>
          <a:xfrm>
            <a:off x="1500166" y="3929066"/>
            <a:ext cx="1592047" cy="1857388"/>
          </a:xfrm>
          <a:prstGeom prst="rect">
            <a:avLst/>
          </a:prstGeom>
        </p:spPr>
      </p:pic>
      <p:pic>
        <p:nvPicPr>
          <p:cNvPr id="35" name="34 Imagen" descr="bronquio inflamado.jpg"/>
          <p:cNvPicPr>
            <a:picLocks noChangeAspect="1"/>
          </p:cNvPicPr>
          <p:nvPr/>
        </p:nvPicPr>
        <p:blipFill>
          <a:blip r:embed="rId6"/>
          <a:srcRect l="50000" t="50000" r="17626"/>
          <a:stretch>
            <a:fillRect/>
          </a:stretch>
        </p:blipFill>
        <p:spPr>
          <a:xfrm>
            <a:off x="7215206" y="3929066"/>
            <a:ext cx="1714512" cy="1724024"/>
          </a:xfrm>
          <a:prstGeom prst="rect">
            <a:avLst/>
          </a:prstGeom>
        </p:spPr>
      </p:pic>
      <p:sp>
        <p:nvSpPr>
          <p:cNvPr id="36" name="35 Flecha derecha"/>
          <p:cNvSpPr/>
          <p:nvPr/>
        </p:nvSpPr>
        <p:spPr>
          <a:xfrm>
            <a:off x="4357686" y="1785926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Flecha derecha"/>
          <p:cNvSpPr/>
          <p:nvPr/>
        </p:nvSpPr>
        <p:spPr>
          <a:xfrm>
            <a:off x="4429124" y="2857496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357950" y="42860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Tabaquismo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Marcador de contenido" descr="fumatr.jpg"/>
          <p:cNvPicPr>
            <a:picLocks noGrp="1" noChangeAspect="1"/>
          </p:cNvPicPr>
          <p:nvPr>
            <p:ph idx="1"/>
          </p:nvPr>
        </p:nvPicPr>
        <p:blipFill>
          <a:blip r:embed="rId2"/>
          <a:srcRect l="45437" t="19531" b="14843"/>
          <a:stretch>
            <a:fillRect/>
          </a:stretch>
        </p:blipFill>
        <p:spPr>
          <a:xfrm>
            <a:off x="1142976" y="2357430"/>
            <a:ext cx="1057675" cy="928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18 CuadroTexto"/>
          <p:cNvSpPr txBox="1"/>
          <p:nvPr/>
        </p:nvSpPr>
        <p:spPr>
          <a:xfrm>
            <a:off x="2571736" y="1714488"/>
            <a:ext cx="1428760" cy="369332"/>
          </a:xfrm>
          <a:prstGeom prst="rect">
            <a:avLst/>
          </a:prstGeom>
          <a:solidFill>
            <a:schemeClr val="accent4"/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Acroleína</a:t>
            </a:r>
            <a:endParaRPr lang="es-ES_tradnl" b="1" dirty="0">
              <a:solidFill>
                <a:srgbClr val="00206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214942" y="1714488"/>
            <a:ext cx="164307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091A"/>
                </a:solidFill>
              </a:rPr>
              <a:t>Actividad bactericida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714612" y="2857496"/>
            <a:ext cx="157163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Irrita terminales nerviosas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72198" y="3071810"/>
            <a:ext cx="2286016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091A"/>
                </a:solidFill>
              </a:rPr>
              <a:t>Broncoconstrición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428860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285852" y="4071942"/>
            <a:ext cx="1428760" cy="646331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Resistencia al flujo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714744" y="4143380"/>
            <a:ext cx="121444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Vago</a:t>
            </a:r>
            <a:endParaRPr lang="es-ES_tradnl" b="1" dirty="0"/>
          </a:p>
        </p:txBody>
      </p:sp>
      <p:pic>
        <p:nvPicPr>
          <p:cNvPr id="30" name="29 Imagen" descr="bacteriana.jpg"/>
          <p:cNvPicPr>
            <a:picLocks noChangeAspect="1"/>
          </p:cNvPicPr>
          <p:nvPr/>
        </p:nvPicPr>
        <p:blipFill>
          <a:blip r:embed="rId3"/>
          <a:srcRect b="9836"/>
          <a:stretch>
            <a:fillRect/>
          </a:stretch>
        </p:blipFill>
        <p:spPr>
          <a:xfrm>
            <a:off x="7358082" y="1357298"/>
            <a:ext cx="1266828" cy="1052514"/>
          </a:xfrm>
          <a:prstGeom prst="rect">
            <a:avLst/>
          </a:prstGeom>
        </p:spPr>
      </p:pic>
      <p:pic>
        <p:nvPicPr>
          <p:cNvPr id="31" name="30 Imagen" descr="broncocostriccion.jpg"/>
          <p:cNvPicPr>
            <a:picLocks noChangeAspect="1"/>
          </p:cNvPicPr>
          <p:nvPr/>
        </p:nvPicPr>
        <p:blipFill>
          <a:blip r:embed="rId4"/>
          <a:srcRect l="5723" t="6306" r="4133"/>
          <a:stretch>
            <a:fillRect/>
          </a:stretch>
        </p:blipFill>
        <p:spPr>
          <a:xfrm>
            <a:off x="6072198" y="3714752"/>
            <a:ext cx="2714644" cy="1280369"/>
          </a:xfrm>
          <a:prstGeom prst="rect">
            <a:avLst/>
          </a:prstGeom>
        </p:spPr>
      </p:pic>
      <p:sp>
        <p:nvSpPr>
          <p:cNvPr id="32" name="31 Flecha derecha"/>
          <p:cNvSpPr/>
          <p:nvPr/>
        </p:nvSpPr>
        <p:spPr>
          <a:xfrm>
            <a:off x="4572000" y="1785926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Flecha derecha"/>
          <p:cNvSpPr/>
          <p:nvPr/>
        </p:nvSpPr>
        <p:spPr>
          <a:xfrm>
            <a:off x="4786314" y="3000372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Flecha derecha"/>
          <p:cNvSpPr/>
          <p:nvPr/>
        </p:nvSpPr>
        <p:spPr>
          <a:xfrm>
            <a:off x="3071802" y="4143380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5" name="34 Imagen" descr="flujo aereo.jpg"/>
          <p:cNvPicPr>
            <a:picLocks noChangeAspect="1"/>
          </p:cNvPicPr>
          <p:nvPr/>
        </p:nvPicPr>
        <p:blipFill>
          <a:blip r:embed="rId5"/>
          <a:srcRect t="12397"/>
          <a:stretch>
            <a:fillRect/>
          </a:stretch>
        </p:blipFill>
        <p:spPr>
          <a:xfrm>
            <a:off x="4071934" y="4572008"/>
            <a:ext cx="1981200" cy="2019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929486" cy="1000131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Contaminación</a:t>
            </a:r>
            <a:r>
              <a:rPr kumimoji="0" lang="es-ES_tradnl" sz="42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ambiental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71604" y="1785926"/>
            <a:ext cx="342902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2060"/>
                </a:solidFill>
              </a:rPr>
              <a:t>Morbimortalidad</a:t>
            </a:r>
            <a:r>
              <a:rPr lang="es-ES_tradnl" b="1" dirty="0" smtClean="0">
                <a:solidFill>
                  <a:srgbClr val="002060"/>
                </a:solidFill>
              </a:rPr>
              <a:t> = polución </a:t>
            </a:r>
            <a:endParaRPr lang="es-ES_tradnl" b="1" dirty="0">
              <a:solidFill>
                <a:srgbClr val="00206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71604" y="3571876"/>
            <a:ext cx="1643074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2">
                    <a:lumMod val="50000"/>
                  </a:schemeClr>
                </a:solidFill>
              </a:rPr>
              <a:t>Bióxido de azufre</a:t>
            </a:r>
            <a:endParaRPr lang="es-ES_tradn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857620" y="2643182"/>
            <a:ext cx="2357454" cy="3693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Resistencia al flujo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857620" y="3286124"/>
            <a:ext cx="235745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C00000"/>
                </a:solidFill>
              </a:rPr>
              <a:t>Broncosespasmo</a:t>
            </a:r>
            <a:endParaRPr lang="es-ES_tradnl" b="1" dirty="0">
              <a:solidFill>
                <a:srgbClr val="C000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929058" y="4071942"/>
            <a:ext cx="200026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Actividad ciliar</a:t>
            </a:r>
            <a:endParaRPr lang="es-ES_tradnl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071934" y="4786322"/>
            <a:ext cx="114300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Edema</a:t>
            </a:r>
            <a:endParaRPr lang="es-ES_tradnl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" name="19 Marcador de contenido" descr="hu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357430"/>
            <a:ext cx="1630906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20 Imagen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214818"/>
            <a:ext cx="1716721" cy="1285884"/>
          </a:xfrm>
          <a:prstGeom prst="rect">
            <a:avLst/>
          </a:prstGeom>
        </p:spPr>
      </p:pic>
      <p:pic>
        <p:nvPicPr>
          <p:cNvPr id="23" name="22 Imagen" descr="ede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285992"/>
            <a:ext cx="2565055" cy="2424118"/>
          </a:xfrm>
          <a:prstGeom prst="rect">
            <a:avLst/>
          </a:prstGeom>
        </p:spPr>
      </p:pic>
      <p:pic>
        <p:nvPicPr>
          <p:cNvPr id="24" name="23 Imagen" descr="s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429000"/>
            <a:ext cx="1714512" cy="132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643702" y="42860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Ocupaciòn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57290" y="1785926"/>
            <a:ext cx="200026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091A"/>
                </a:solidFill>
              </a:rPr>
              <a:t>Polvos o gases</a:t>
            </a:r>
            <a:endParaRPr lang="es-ES_tradnl" b="1" dirty="0">
              <a:solidFill>
                <a:srgbClr val="00091A"/>
              </a:solidFill>
            </a:endParaRPr>
          </a:p>
        </p:txBody>
      </p:sp>
      <p:pic>
        <p:nvPicPr>
          <p:cNvPr id="13" name="12 Marcador de contenido" descr="asbes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4000504"/>
            <a:ext cx="1725409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13 Imagen" descr="miner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929066"/>
            <a:ext cx="1905000" cy="1428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14 Imagen" descr="alfarer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1714488"/>
            <a:ext cx="1947867" cy="1308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15 Imagen" descr="platic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2571744"/>
            <a:ext cx="1933580" cy="14501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16 Imagen" descr="mina de carb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4500570"/>
            <a:ext cx="1928826" cy="1300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785786" y="6072206"/>
            <a:ext cx="8358214" cy="7857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4" name="23 Marcador de contenido" descr="farin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675" y="2528887"/>
            <a:ext cx="2047875" cy="2228850"/>
          </a:xfrm>
        </p:spPr>
      </p:pic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71435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Infección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57290" y="1500174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Acelera proceso</a:t>
            </a:r>
            <a:endParaRPr lang="es-ES_tradnl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285852" y="2357430"/>
            <a:ext cx="235745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Boca y nasofaringe</a:t>
            </a:r>
            <a:endParaRPr lang="es-ES_tradnl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857752" y="2500306"/>
            <a:ext cx="7143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Tos</a:t>
            </a:r>
            <a:endParaRPr lang="es-ES_tradnl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86248" y="3000372"/>
            <a:ext cx="207170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Actividad ciliar</a:t>
            </a:r>
            <a:endParaRPr lang="es-ES_tradnl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29124" y="3429000"/>
            <a:ext cx="164307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Macrófagos</a:t>
            </a:r>
            <a:endParaRPr lang="es-ES_tradnl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643702" y="1928802"/>
            <a:ext cx="2000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Hipersecreción  moco</a:t>
            </a:r>
            <a:endParaRPr lang="es-ES_tradnl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285852" y="3000372"/>
            <a:ext cx="2428892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25%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Influenza A y B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Parainfluenza</a:t>
            </a:r>
            <a:r>
              <a:rPr lang="es-ES_tradnl" b="1" dirty="0" smtClean="0">
                <a:solidFill>
                  <a:srgbClr val="FFFFFF"/>
                </a:solidFill>
              </a:rPr>
              <a:t> 1-3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Adenovirus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Sincitial</a:t>
            </a:r>
            <a:r>
              <a:rPr lang="es-ES_tradnl" b="1" dirty="0" smtClean="0">
                <a:solidFill>
                  <a:srgbClr val="FFFFFF"/>
                </a:solidFill>
              </a:rPr>
              <a:t> respiratorio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85852" y="4857760"/>
            <a:ext cx="235745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tx2">
                    <a:lumMod val="50000"/>
                  </a:schemeClr>
                </a:solidFill>
              </a:rPr>
              <a:t>S. </a:t>
            </a:r>
            <a:r>
              <a:rPr lang="es-ES_tradnl" b="1" dirty="0" err="1" smtClean="0">
                <a:solidFill>
                  <a:schemeClr val="tx2">
                    <a:lumMod val="50000"/>
                  </a:schemeClr>
                </a:solidFill>
              </a:rPr>
              <a:t>pneumoniae</a:t>
            </a:r>
            <a:endParaRPr lang="es-ES_tradnl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chemeClr val="tx2">
                    <a:lumMod val="50000"/>
                  </a:schemeClr>
                </a:solidFill>
              </a:rPr>
              <a:t>H.influenzae</a:t>
            </a:r>
            <a:endParaRPr lang="es-ES_tradn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00562" y="4572008"/>
            <a:ext cx="1500198" cy="923330"/>
          </a:xfrm>
          <a:prstGeom prst="rect">
            <a:avLst/>
          </a:prstGeom>
          <a:solidFill>
            <a:srgbClr val="E000A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S. </a:t>
            </a:r>
            <a:r>
              <a:rPr lang="es-ES_tradnl" b="1" dirty="0" err="1" smtClean="0">
                <a:solidFill>
                  <a:srgbClr val="FFFFFF"/>
                </a:solidFill>
              </a:rPr>
              <a:t>Auerus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E. </a:t>
            </a:r>
            <a:r>
              <a:rPr lang="es-ES_tradnl" b="1" dirty="0" err="1" smtClean="0">
                <a:solidFill>
                  <a:srgbClr val="FFFFFF"/>
                </a:solidFill>
              </a:rPr>
              <a:t>Coli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Klebsiella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9" name="18 Multiplicar"/>
          <p:cNvSpPr/>
          <p:nvPr/>
        </p:nvSpPr>
        <p:spPr>
          <a:xfrm>
            <a:off x="4000496" y="1785926"/>
            <a:ext cx="2571768" cy="2928958"/>
          </a:xfrm>
          <a:prstGeom prst="mathMultiply">
            <a:avLst>
              <a:gd name="adj1" fmla="val 416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5" name="24 Imagen" descr="fari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000372"/>
            <a:ext cx="2047875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1142976" y="2500306"/>
            <a:ext cx="7786742" cy="29289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-2893227" y="2893227"/>
            <a:ext cx="6715148" cy="928694"/>
          </a:xfrm>
        </p:spPr>
        <p:txBody>
          <a:bodyPr vert="vert" anchor="t"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_tradnl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s-ES_tradnl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s-ES_tradnl" b="1" spc="150" dirty="0" err="1" smtClean="0">
                <a:ln w="11430"/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Def</a:t>
            </a:r>
            <a:r>
              <a:rPr lang="es-ES_tradnl" b="1" spc="150" dirty="0" smtClean="0">
                <a:ln w="11430"/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ES_tradnl" b="1" spc="150" dirty="0" smtClean="0">
                <a:ln w="11430"/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_tradnl" b="1" spc="150" dirty="0" err="1" smtClean="0">
                <a:ln w="11430"/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inición</a:t>
            </a:r>
            <a:endParaRPr lang="es-ES_tradnl" b="1" spc="150" dirty="0">
              <a:ln w="11430"/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571480"/>
            <a:ext cx="8001056" cy="5403844"/>
          </a:xfrm>
        </p:spPr>
        <p:txBody>
          <a:bodyPr anchor="t">
            <a:normAutofit fontScale="7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endParaRPr lang="es-ES_tradnl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_tradnl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“Es la inflamación del árbol </a:t>
            </a:r>
            <a:r>
              <a:rPr lang="es-ES_tradnl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traqueobronquial</a:t>
            </a:r>
            <a:r>
              <a:rPr lang="es-ES_tradnl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que resulta de la infección ocasionada por virus y otros </a:t>
            </a:r>
            <a:r>
              <a:rPr lang="es-ES_tradnl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patògenos</a:t>
            </a:r>
            <a:r>
              <a:rPr lang="es-ES_tradnl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respiratorios </a:t>
            </a:r>
            <a:r>
              <a:rPr lang="es-ES_tradnl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bacterianos.Es</a:t>
            </a:r>
            <a:r>
              <a:rPr lang="es-ES_tradnl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frecuente que el paciente asocie síntomas de laringitis, traqueítis y bronquitis”</a:t>
            </a:r>
          </a:p>
          <a:p>
            <a:pPr algn="ctr">
              <a:buNone/>
            </a:pPr>
            <a:endParaRPr lang="es-ES_tradnl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buNone/>
            </a:pP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“La inflamación de la tráquea, bronquios  y </a:t>
            </a:r>
          </a:p>
          <a:p>
            <a:pPr algn="ctr">
              <a:buNone/>
            </a:pP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bronquiolos, resultado generalmente a  una infección del tracto respiratorio de etiología viral. Los </a:t>
            </a:r>
          </a:p>
          <a:p>
            <a:pPr algn="ctr">
              <a:buNone/>
            </a:pPr>
            <a:r>
              <a:rPr lang="es-ES_tradnl" sz="3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síntomas</a:t>
            </a: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que se pueden presentar son tos constante de inicio reciente que empeora por la noche </a:t>
            </a:r>
          </a:p>
          <a:p>
            <a:pPr algn="ctr">
              <a:buNone/>
            </a:pP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 o sin expectoración, de duración aproximada de 10 días a 2 semanas y en ocasiones se puede </a:t>
            </a:r>
          </a:p>
          <a:p>
            <a:pPr algn="ctr">
              <a:buNone/>
            </a:pP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presentar fiebre” </a:t>
            </a:r>
          </a:p>
          <a:p>
            <a:pPr>
              <a:buNone/>
            </a:pPr>
            <a:endParaRPr lang="es-ES_tradnl" b="1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Centro Nacional de Excelencia Tecnológica en Salud</a:t>
            </a: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8072462" y="0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1142976" y="214290"/>
            <a:ext cx="7786742" cy="5500726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Factores genéticos y clima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13 Marcador de contenido" descr="famil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71612"/>
            <a:ext cx="1857388" cy="1857388"/>
          </a:xfrm>
        </p:spPr>
      </p:pic>
      <p:pic>
        <p:nvPicPr>
          <p:cNvPr id="15" name="14 Imagen" descr="indivudu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000504"/>
            <a:ext cx="1143002" cy="1518141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5429256" y="1857364"/>
            <a:ext cx="192882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Temperatura </a:t>
            </a:r>
          </a:p>
          <a:p>
            <a:r>
              <a:rPr lang="es-ES_tradnl" b="1" dirty="0" smtClean="0"/>
              <a:t>humedad</a:t>
            </a:r>
            <a:endParaRPr lang="es-ES_tradnl" b="1" dirty="0"/>
          </a:p>
        </p:txBody>
      </p:sp>
      <p:pic>
        <p:nvPicPr>
          <p:cNvPr id="17" name="16 Imagen" descr="fri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2857496"/>
            <a:ext cx="2438400" cy="1876425"/>
          </a:xfrm>
          <a:prstGeom prst="rect">
            <a:avLst/>
          </a:prstGeom>
        </p:spPr>
      </p:pic>
      <p:pic>
        <p:nvPicPr>
          <p:cNvPr id="20" name="19 Imagen" descr="infeccion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3286124"/>
            <a:ext cx="1643074" cy="1650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78579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Fisiopatología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2066" y="14287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091A"/>
                </a:solidFill>
              </a:rPr>
              <a:t>&lt;2mm diámetro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1500166" y="2571744"/>
            <a:ext cx="2071702" cy="185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18 Flecha derecha"/>
          <p:cNvSpPr/>
          <p:nvPr/>
        </p:nvSpPr>
        <p:spPr>
          <a:xfrm>
            <a:off x="3714744" y="2571744"/>
            <a:ext cx="2071702" cy="185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19 Flecha derecha"/>
          <p:cNvSpPr/>
          <p:nvPr/>
        </p:nvSpPr>
        <p:spPr>
          <a:xfrm>
            <a:off x="6143636" y="2214554"/>
            <a:ext cx="2714644" cy="1928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20 CuadroTexto"/>
          <p:cNvSpPr txBox="1"/>
          <p:nvPr/>
        </p:nvSpPr>
        <p:spPr>
          <a:xfrm>
            <a:off x="1571604" y="328612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091A"/>
                </a:solidFill>
              </a:rPr>
              <a:t>Inflamación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929058" y="314324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00091A"/>
                </a:solidFill>
              </a:rPr>
              <a:t>Macrófagos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00091A"/>
                </a:solidFill>
              </a:rPr>
              <a:t>PMN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143636" y="2643182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00091A"/>
                </a:solidFill>
              </a:rPr>
              <a:t>Broncoconstricción</a:t>
            </a:r>
            <a:endParaRPr lang="es-ES_tradnl" b="1" dirty="0" smtClean="0">
              <a:solidFill>
                <a:srgbClr val="00091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00091A"/>
                </a:solidFill>
              </a:rPr>
              <a:t> Permeabilidad      vascular</a:t>
            </a:r>
          </a:p>
          <a:p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929190" y="3571876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Leucotrienos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1428728" y="142873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Tabaquismo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86116" y="1928802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Oxidación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214414" y="4643446"/>
            <a:ext cx="2000264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00091A"/>
                </a:solidFill>
              </a:rPr>
              <a:t>Células ciliares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00091A"/>
                </a:solidFill>
              </a:rPr>
              <a:t>Claras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428992" y="4929198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Aclaramiento</a:t>
            </a:r>
            <a:r>
              <a:rPr lang="es-ES_tradnl" b="1" dirty="0" smtClean="0">
                <a:solidFill>
                  <a:srgbClr val="00091A"/>
                </a:solidFill>
              </a:rPr>
              <a:t> </a:t>
            </a:r>
            <a:r>
              <a:rPr lang="es-ES_tradnl" b="1" dirty="0" err="1" smtClean="0">
                <a:solidFill>
                  <a:srgbClr val="00091A"/>
                </a:solidFill>
              </a:rPr>
              <a:t>mucociliar</a:t>
            </a:r>
            <a:endParaRPr lang="es-ES_tradnl" b="1" dirty="0">
              <a:solidFill>
                <a:srgbClr val="00091A"/>
              </a:solidFill>
            </a:endParaRPr>
          </a:p>
        </p:txBody>
      </p:sp>
      <p:pic>
        <p:nvPicPr>
          <p:cNvPr id="32" name="31 Imagen" descr="asma.jpg"/>
          <p:cNvPicPr>
            <a:picLocks noChangeAspect="1"/>
          </p:cNvPicPr>
          <p:nvPr/>
        </p:nvPicPr>
        <p:blipFill>
          <a:blip r:embed="rId2"/>
          <a:srcRect t="10978"/>
          <a:stretch>
            <a:fillRect/>
          </a:stretch>
        </p:blipFill>
        <p:spPr>
          <a:xfrm>
            <a:off x="5643570" y="4286256"/>
            <a:ext cx="3314659" cy="2260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78579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Fisiopatología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00166" y="4357694"/>
            <a:ext cx="17145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Hipercapnia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1500166" y="1928802"/>
            <a:ext cx="1428760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Hipoxia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2000240"/>
            <a:ext cx="1500198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Policitemia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571868" y="4857760"/>
            <a:ext cx="178595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Centro respiratorio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5286380" y="4000504"/>
            <a:ext cx="1500198" cy="50006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Hipoxemia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357422" y="3000372"/>
            <a:ext cx="2214578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Vasoconstricción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214942" y="3071810"/>
            <a:ext cx="1285884" cy="4286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Aetriolas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7072330" y="2143116"/>
            <a:ext cx="1785950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Hipertensión</a:t>
            </a:r>
          </a:p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Arteria pulmonar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35" name="34 Flecha derecha"/>
          <p:cNvSpPr/>
          <p:nvPr/>
        </p:nvSpPr>
        <p:spPr>
          <a:xfrm>
            <a:off x="3428992" y="2000240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Flecha derecha"/>
          <p:cNvSpPr/>
          <p:nvPr/>
        </p:nvSpPr>
        <p:spPr>
          <a:xfrm>
            <a:off x="4714876" y="3071810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37 Flecha arriba"/>
          <p:cNvSpPr/>
          <p:nvPr/>
        </p:nvSpPr>
        <p:spPr>
          <a:xfrm rot="2381351">
            <a:off x="6559033" y="2828206"/>
            <a:ext cx="48463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Flecha abajo"/>
          <p:cNvSpPr/>
          <p:nvPr/>
        </p:nvSpPr>
        <p:spPr>
          <a:xfrm>
            <a:off x="8001024" y="3214686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39 Flecha derecha"/>
          <p:cNvSpPr/>
          <p:nvPr/>
        </p:nvSpPr>
        <p:spPr>
          <a:xfrm>
            <a:off x="2928926" y="5072074"/>
            <a:ext cx="428628" cy="484632"/>
          </a:xfrm>
          <a:prstGeom prst="rightArrow">
            <a:avLst>
              <a:gd name="adj1" fmla="val 50000"/>
              <a:gd name="adj2" fmla="val 46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40 Flecha abajo"/>
          <p:cNvSpPr/>
          <p:nvPr/>
        </p:nvSpPr>
        <p:spPr>
          <a:xfrm rot="1843947">
            <a:off x="5451563" y="4732161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2" name="41 Imagen" descr="ic.jpg"/>
          <p:cNvPicPr>
            <a:picLocks noChangeAspect="1"/>
          </p:cNvPicPr>
          <p:nvPr/>
        </p:nvPicPr>
        <p:blipFill>
          <a:blip r:embed="rId2"/>
          <a:srcRect l="13686" t="16304" r="26094"/>
          <a:stretch>
            <a:fillRect/>
          </a:stretch>
        </p:blipFill>
        <p:spPr>
          <a:xfrm>
            <a:off x="7358082" y="3857628"/>
            <a:ext cx="1571636" cy="1466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64291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Cuadro clínico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13 Marcador de contenido" descr="histor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6"/>
            <a:ext cx="1414614" cy="1143008"/>
          </a:xfrm>
        </p:spPr>
      </p:pic>
      <p:graphicFrame>
        <p:nvGraphicFramePr>
          <p:cNvPr id="15" name="14 Diagrama"/>
          <p:cNvGraphicFramePr/>
          <p:nvPr/>
        </p:nvGraphicFramePr>
        <p:xfrm>
          <a:off x="928662" y="1397000"/>
          <a:ext cx="792961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357290" y="378619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>
                    <a:lumMod val="75000"/>
                  </a:schemeClr>
                </a:solidFill>
              </a:rPr>
              <a:t>Matutino</a:t>
            </a:r>
            <a:endParaRPr lang="es-ES_tradnl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7" name="16 Imagen" descr="tos.jpg"/>
          <p:cNvPicPr>
            <a:picLocks noChangeAspect="1"/>
          </p:cNvPicPr>
          <p:nvPr/>
        </p:nvPicPr>
        <p:blipFill>
          <a:blip r:embed="rId8"/>
          <a:srcRect r="20628"/>
          <a:stretch>
            <a:fillRect/>
          </a:stretch>
        </p:blipFill>
        <p:spPr>
          <a:xfrm>
            <a:off x="4286248" y="4357694"/>
            <a:ext cx="1785950" cy="1497340"/>
          </a:xfrm>
          <a:prstGeom prst="rect">
            <a:avLst/>
          </a:prstGeom>
        </p:spPr>
      </p:pic>
      <p:pic>
        <p:nvPicPr>
          <p:cNvPr id="19" name="18 Imagen" descr="hemoptisis.jpg"/>
          <p:cNvPicPr>
            <a:picLocks noChangeAspect="1"/>
          </p:cNvPicPr>
          <p:nvPr/>
        </p:nvPicPr>
        <p:blipFill>
          <a:blip r:embed="rId9"/>
          <a:srcRect l="42347" r="9183"/>
          <a:stretch>
            <a:fillRect/>
          </a:stretch>
        </p:blipFill>
        <p:spPr>
          <a:xfrm>
            <a:off x="6929454" y="4143380"/>
            <a:ext cx="1357322" cy="1628775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7643802" y="1785926"/>
            <a:ext cx="15001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bg1">
                    <a:lumMod val="75000"/>
                  </a:schemeClr>
                </a:solidFill>
              </a:rPr>
              <a:t>Disnea progresiva</a:t>
            </a:r>
            <a:endParaRPr lang="es-ES_tradn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6072206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s-ES_tradnl" dirty="0" smtClean="0"/>
          </a:p>
          <a:p>
            <a:pPr>
              <a:buFont typeface="Arial" pitchFamily="34" charset="0"/>
              <a:buChar char="•"/>
            </a:pPr>
            <a:endParaRPr lang="es-ES_tradnl" dirty="0" smtClean="0"/>
          </a:p>
          <a:p>
            <a:pPr>
              <a:buFont typeface="Arial" pitchFamily="34" charset="0"/>
              <a:buChar char="•"/>
            </a:pPr>
            <a:endParaRPr lang="es-ES_tradnl" dirty="0" smtClean="0"/>
          </a:p>
          <a:p>
            <a:pPr>
              <a:buFont typeface="Arial" pitchFamily="34" charset="0"/>
              <a:buChar char="•"/>
            </a:pP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714379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Exploración </a:t>
            </a:r>
            <a:r>
              <a:rPr lang="es-ES_tradnl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fisica</a:t>
            </a:r>
            <a:endParaRPr lang="es-ES_tradnl" sz="4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357290" y="1285860"/>
            <a:ext cx="27146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>
                <a:ln w="18415" cmpd="sng">
                  <a:solidFill>
                    <a:srgbClr val="00091A"/>
                  </a:solidFill>
                  <a:prstDash val="solid"/>
                </a:ln>
                <a:solidFill>
                  <a:srgbClr val="0009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Pletóricos cianóticos</a:t>
            </a:r>
            <a:endParaRPr lang="es-ES_tradnl" dirty="0">
              <a:ln w="18415" cmpd="sng">
                <a:solidFill>
                  <a:srgbClr val="00091A"/>
                </a:solidFill>
                <a:prstDash val="solid"/>
              </a:ln>
              <a:solidFill>
                <a:srgbClr val="00091A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214414" y="1857364"/>
            <a:ext cx="49292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Cianosis labial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Disnea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err="1" smtClean="0">
                <a:solidFill>
                  <a:srgbClr val="B23ED2"/>
                </a:solidFill>
              </a:rPr>
              <a:t>Polipnea</a:t>
            </a:r>
            <a:endParaRPr lang="es-ES_tradnl" sz="2000" b="1" dirty="0" smtClean="0">
              <a:solidFill>
                <a:srgbClr val="B23ED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Músculos accesorios de la respiración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Ingurgitación yugular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Taquicardia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Hepatomegalia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Edema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Respiración débil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B23ED2"/>
                </a:solidFill>
              </a:rPr>
              <a:t>Espiración prolongada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929190" y="4214818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accent2"/>
                </a:solidFill>
              </a:rPr>
              <a:t>Sibilancias</a:t>
            </a:r>
            <a:r>
              <a:rPr lang="es-ES_tradnl" b="1" dirty="0" smtClean="0">
                <a:solidFill>
                  <a:schemeClr val="accent2"/>
                </a:solidFill>
              </a:rPr>
              <a:t> bilaterales</a:t>
            </a:r>
          </a:p>
          <a:p>
            <a:endParaRPr lang="es-ES_tradn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357686" y="514351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2"/>
                </a:solidFill>
              </a:rPr>
              <a:t>Estertores </a:t>
            </a:r>
            <a:r>
              <a:rPr lang="es-ES_tradnl" b="1" dirty="0" err="1" smtClean="0">
                <a:solidFill>
                  <a:schemeClr val="accent2"/>
                </a:solidFill>
              </a:rPr>
              <a:t>broncoalveolares</a:t>
            </a:r>
            <a:endParaRPr lang="es-ES_tradnl" b="1" dirty="0">
              <a:solidFill>
                <a:schemeClr val="accent2"/>
              </a:solidFill>
            </a:endParaRPr>
          </a:p>
        </p:txBody>
      </p:sp>
      <p:pic>
        <p:nvPicPr>
          <p:cNvPr id="17" name="16 Marcador de contenido" descr="auscultac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4643446"/>
            <a:ext cx="2286000" cy="1485900"/>
          </a:xfrm>
        </p:spPr>
      </p:pic>
      <p:pic>
        <p:nvPicPr>
          <p:cNvPr id="19" name="18 Imagen" descr="yugular.jpg"/>
          <p:cNvPicPr>
            <a:picLocks noChangeAspect="1"/>
          </p:cNvPicPr>
          <p:nvPr/>
        </p:nvPicPr>
        <p:blipFill>
          <a:blip r:embed="rId3"/>
          <a:srcRect r="52206"/>
          <a:stretch>
            <a:fillRect/>
          </a:stretch>
        </p:blipFill>
        <p:spPr>
          <a:xfrm>
            <a:off x="6786578" y="2500306"/>
            <a:ext cx="1547812" cy="1409700"/>
          </a:xfrm>
          <a:prstGeom prst="rect">
            <a:avLst/>
          </a:prstGeom>
        </p:spPr>
      </p:pic>
      <p:pic>
        <p:nvPicPr>
          <p:cNvPr id="20" name="19 Imagen" descr="cianosis.jpg"/>
          <p:cNvPicPr>
            <a:picLocks noChangeAspect="1"/>
          </p:cNvPicPr>
          <p:nvPr/>
        </p:nvPicPr>
        <p:blipFill>
          <a:blip r:embed="rId4"/>
          <a:srcRect l="18912" t="53886" r="18912"/>
          <a:stretch>
            <a:fillRect/>
          </a:stretch>
        </p:blipFill>
        <p:spPr>
          <a:xfrm>
            <a:off x="4714876" y="1571612"/>
            <a:ext cx="1143008" cy="847724"/>
          </a:xfrm>
          <a:prstGeom prst="rect">
            <a:avLst/>
          </a:prstGeom>
        </p:spPr>
      </p:pic>
      <p:pic>
        <p:nvPicPr>
          <p:cNvPr id="21" name="20 Imagen" descr="edema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2928934"/>
            <a:ext cx="1309688" cy="87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Radiologia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18 Marcador de contenido" descr="RXBRONKITISCRO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786058"/>
            <a:ext cx="3810000" cy="2800350"/>
          </a:xfrm>
        </p:spPr>
      </p:pic>
      <p:sp>
        <p:nvSpPr>
          <p:cNvPr id="14" name="13 Rectángulo"/>
          <p:cNvSpPr/>
          <p:nvPr/>
        </p:nvSpPr>
        <p:spPr>
          <a:xfrm>
            <a:off x="1214414" y="192880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Sobredistensiòn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214414" y="3000372"/>
            <a:ext cx="278608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Sombras tubulares con </a:t>
            </a:r>
            <a:r>
              <a:rPr lang="es-ES_tradnl" b="1" dirty="0" err="1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reforzamioento</a:t>
            </a:r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 de trama vascular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728" y="4714884"/>
            <a:ext cx="228601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Tórax sucio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857884" y="2143116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Líneas </a:t>
            </a:r>
            <a:r>
              <a:rPr lang="es-ES_tradnl" b="1" dirty="0" err="1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tranvia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071934" y="157161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50% normal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Radiologia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20 Marcador de contenido" descr="esacerbacion bronquitis cron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4016418" cy="4106878"/>
          </a:xfrm>
        </p:spPr>
      </p:pic>
      <p:pic>
        <p:nvPicPr>
          <p:cNvPr id="22" name="21 Imagen" descr="rx suc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643050"/>
            <a:ext cx="3974633" cy="4100526"/>
          </a:xfrm>
          <a:prstGeom prst="rect">
            <a:avLst/>
          </a:prstGeom>
        </p:spPr>
      </p:pic>
      <p:sp>
        <p:nvSpPr>
          <p:cNvPr id="23" name="22 Sol"/>
          <p:cNvSpPr/>
          <p:nvPr/>
        </p:nvSpPr>
        <p:spPr>
          <a:xfrm>
            <a:off x="6858016" y="42860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Broncografia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14400" y="1500174"/>
            <a:ext cx="8086756" cy="45720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bg2">
                    <a:lumMod val="75000"/>
                  </a:schemeClr>
                </a:solidFill>
              </a:rPr>
              <a:t>50% </a:t>
            </a:r>
            <a:r>
              <a:rPr lang="es-ES_tradnl" b="1" dirty="0" err="1" smtClean="0">
                <a:solidFill>
                  <a:schemeClr val="bg2">
                    <a:lumMod val="75000"/>
                  </a:schemeClr>
                </a:solidFill>
              </a:rPr>
              <a:t>diverticulosis</a:t>
            </a:r>
            <a:r>
              <a:rPr lang="es-ES_tradnl" b="1" dirty="0" smtClean="0">
                <a:solidFill>
                  <a:schemeClr val="bg2">
                    <a:lumMod val="75000"/>
                  </a:schemeClr>
                </a:solidFill>
              </a:rPr>
              <a:t> bronquial</a:t>
            </a:r>
          </a:p>
          <a:p>
            <a:r>
              <a:rPr lang="es-ES_tradnl" b="1" dirty="0" smtClean="0">
                <a:solidFill>
                  <a:schemeClr val="bg2">
                    <a:lumMod val="75000"/>
                  </a:schemeClr>
                </a:solidFill>
              </a:rPr>
              <a:t>Hipertrofia glándulas mucosas</a:t>
            </a:r>
            <a:endParaRPr lang="es-ES_tradnl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Laboratorio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21 Marcador de contenido" descr="antibiogra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58082" y="4071942"/>
            <a:ext cx="1304925" cy="1333500"/>
          </a:xfrm>
        </p:spPr>
      </p:pic>
      <p:sp>
        <p:nvSpPr>
          <p:cNvPr id="12" name="11 Rectángulo redondeado"/>
          <p:cNvSpPr/>
          <p:nvPr/>
        </p:nvSpPr>
        <p:spPr>
          <a:xfrm>
            <a:off x="1643042" y="221455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</a:rPr>
              <a:t>BH</a:t>
            </a:r>
            <a:endParaRPr lang="es-ES_trad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500166" y="4000504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Esputo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357554" y="2214554"/>
            <a:ext cx="157163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7030A0"/>
                </a:solidFill>
              </a:rPr>
              <a:t>Policitemia</a:t>
            </a:r>
            <a:endParaRPr lang="es-ES_tradnl" b="1" dirty="0">
              <a:solidFill>
                <a:srgbClr val="7030A0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428992" y="2786058"/>
            <a:ext cx="127159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Infección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500694" y="2571744"/>
            <a:ext cx="18573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Leucocitosis</a:t>
            </a: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Neutrofilia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42976" y="492919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091A"/>
                </a:solidFill>
              </a:rPr>
              <a:t>Bronquitis crónica rebelde a </a:t>
            </a:r>
            <a:r>
              <a:rPr lang="es-ES_tradnl" b="1" dirty="0" err="1" smtClean="0">
                <a:solidFill>
                  <a:srgbClr val="00091A"/>
                </a:solidFill>
              </a:rPr>
              <a:t>Tx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786182" y="4000504"/>
            <a:ext cx="15001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Tinción </a:t>
            </a:r>
            <a:r>
              <a:rPr lang="es-ES_tradnl" b="1" dirty="0" err="1" smtClean="0">
                <a:solidFill>
                  <a:srgbClr val="00091A"/>
                </a:solidFill>
              </a:rPr>
              <a:t>Gram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786182" y="4929198"/>
            <a:ext cx="178595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Cultivo y antibiograma</a:t>
            </a:r>
            <a:endParaRPr lang="es-ES_tradnl" b="1" dirty="0">
              <a:solidFill>
                <a:srgbClr val="00091A"/>
              </a:solidFill>
            </a:endParaRPr>
          </a:p>
        </p:txBody>
      </p:sp>
      <p:pic>
        <p:nvPicPr>
          <p:cNvPr id="23" name="22 Imagen" descr="po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428736"/>
            <a:ext cx="1383877" cy="962026"/>
          </a:xfrm>
          <a:prstGeom prst="rect">
            <a:avLst/>
          </a:prstGeom>
        </p:spPr>
      </p:pic>
      <p:sp>
        <p:nvSpPr>
          <p:cNvPr id="24" name="23 Flecha derecha"/>
          <p:cNvSpPr/>
          <p:nvPr/>
        </p:nvSpPr>
        <p:spPr>
          <a:xfrm>
            <a:off x="2643174" y="2428868"/>
            <a:ext cx="57150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Flecha derecha"/>
          <p:cNvSpPr/>
          <p:nvPr/>
        </p:nvSpPr>
        <p:spPr>
          <a:xfrm rot="790081">
            <a:off x="4772952" y="2871665"/>
            <a:ext cx="6429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25 Flecha derecha"/>
          <p:cNvSpPr/>
          <p:nvPr/>
        </p:nvSpPr>
        <p:spPr>
          <a:xfrm>
            <a:off x="2928926" y="4357694"/>
            <a:ext cx="6429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7" name="26 Imagen" descr="espu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3786190"/>
            <a:ext cx="1481140" cy="1186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Estudio funcional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7858125" cy="404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12 Imagen" descr="flujo aere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9454" y="3571876"/>
            <a:ext cx="198120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 anchor="t"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Epidemiología</a:t>
            </a:r>
            <a:endParaRPr lang="es-ES_tradnl" dirty="0"/>
          </a:p>
        </p:txBody>
      </p:sp>
      <p:pic>
        <p:nvPicPr>
          <p:cNvPr id="9" name="8 Marcador de contenido" descr="mexico-map-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714488"/>
            <a:ext cx="3122955" cy="2143128"/>
          </a:xfrm>
        </p:spPr>
      </p:pic>
      <p:sp>
        <p:nvSpPr>
          <p:cNvPr id="5" name="4 Rectángulo"/>
          <p:cNvSpPr/>
          <p:nvPr/>
        </p:nvSpPr>
        <p:spPr>
          <a:xfrm>
            <a:off x="0" y="-24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Instituto Nacional de Enfermedades Respiratorias (INER) en el 2009.</a:t>
            </a:r>
            <a:endParaRPr lang="es-ES_trad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642918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Rectángulo redondeado"/>
          <p:cNvSpPr/>
          <p:nvPr/>
        </p:nvSpPr>
        <p:spPr>
          <a:xfrm>
            <a:off x="4786314" y="1714488"/>
            <a:ext cx="38576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9º lugar causas de consulta Unidad de Atención de Urgencias Respiratorias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072066" y="3000372"/>
            <a:ext cx="32861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10º lugar morbilidad hospitalaria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500430" y="4000504"/>
            <a:ext cx="321471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1º causa mortalidad Neumonía 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12 Imagen" descr="hopit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4071942"/>
            <a:ext cx="2171700" cy="1857388"/>
          </a:xfrm>
          <a:prstGeom prst="rect">
            <a:avLst/>
          </a:prstGeom>
        </p:spPr>
      </p:pic>
      <p:sp>
        <p:nvSpPr>
          <p:cNvPr id="15" name="14 Rectángulo redondeado"/>
          <p:cNvSpPr/>
          <p:nvPr/>
        </p:nvSpPr>
        <p:spPr>
          <a:xfrm>
            <a:off x="2786050" y="5357826"/>
            <a:ext cx="371477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Prevalencia 12.45 por cada 100 habitantes </a:t>
            </a:r>
            <a:endParaRPr lang="es-ES_tradnl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6" name="15 Imagen" descr="puente de ixt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071942"/>
            <a:ext cx="21621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71435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Diagnóstico diferencial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1000100" y="1428736"/>
          <a:ext cx="76867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Tratamiento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882808"/>
            <a:ext cx="7758138" cy="3975084"/>
          </a:xfrm>
        </p:spPr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Medidas preventivas</a:t>
            </a:r>
          </a:p>
          <a:p>
            <a:endParaRPr lang="es-ES_tradnl" b="1" dirty="0">
              <a:solidFill>
                <a:srgbClr val="7030A0"/>
              </a:solidFill>
            </a:endParaRPr>
          </a:p>
        </p:txBody>
      </p:sp>
      <p:pic>
        <p:nvPicPr>
          <p:cNvPr id="12" name="11 Imagen" descr="dejar fu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7" y="2643182"/>
            <a:ext cx="1785950" cy="2041086"/>
          </a:xfrm>
          <a:prstGeom prst="rect">
            <a:avLst/>
          </a:prstGeom>
        </p:spPr>
      </p:pic>
      <p:pic>
        <p:nvPicPr>
          <p:cNvPr id="13" name="12 Imagen" descr="mudarse.jpg"/>
          <p:cNvPicPr>
            <a:picLocks noChangeAspect="1"/>
          </p:cNvPicPr>
          <p:nvPr/>
        </p:nvPicPr>
        <p:blipFill>
          <a:blip r:embed="rId3"/>
          <a:srcRect r="13525"/>
          <a:stretch>
            <a:fillRect/>
          </a:stretch>
        </p:blipFill>
        <p:spPr>
          <a:xfrm>
            <a:off x="3357554" y="3500438"/>
            <a:ext cx="1471266" cy="1214446"/>
          </a:xfrm>
          <a:prstGeom prst="rect">
            <a:avLst/>
          </a:prstGeom>
        </p:spPr>
      </p:pic>
      <p:pic>
        <p:nvPicPr>
          <p:cNvPr id="14" name="13 Imagen" descr="renuncia.jpg"/>
          <p:cNvPicPr>
            <a:picLocks noChangeAspect="1"/>
          </p:cNvPicPr>
          <p:nvPr/>
        </p:nvPicPr>
        <p:blipFill>
          <a:blip r:embed="rId4"/>
          <a:srcRect r="11344"/>
          <a:stretch>
            <a:fillRect/>
          </a:stretch>
        </p:blipFill>
        <p:spPr>
          <a:xfrm>
            <a:off x="4857752" y="3500438"/>
            <a:ext cx="1285884" cy="1285884"/>
          </a:xfrm>
          <a:prstGeom prst="rect">
            <a:avLst/>
          </a:prstGeom>
        </p:spPr>
      </p:pic>
      <p:pic>
        <p:nvPicPr>
          <p:cNvPr id="15" name="14 Imagen" descr="vacun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2714620"/>
            <a:ext cx="2457450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86644" y="1000108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Tratamiento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643050"/>
            <a:ext cx="7758138" cy="3975084"/>
          </a:xfrm>
        </p:spPr>
        <p:txBody>
          <a:bodyPr/>
          <a:lstStyle/>
          <a:p>
            <a:r>
              <a:rPr lang="es-ES_tradnl" b="1" dirty="0" err="1" smtClean="0">
                <a:solidFill>
                  <a:srgbClr val="7030A0"/>
                </a:solidFill>
              </a:rPr>
              <a:t>Broncoespasmo</a:t>
            </a:r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11 Diagrama"/>
          <p:cNvGraphicFramePr/>
          <p:nvPr/>
        </p:nvGraphicFramePr>
        <p:xfrm>
          <a:off x="1142976" y="2428868"/>
          <a:ext cx="7429552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12 Imagen" descr="broncocostricci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29190" y="1285860"/>
            <a:ext cx="220399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858016" y="35716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Tratamiento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882808"/>
            <a:ext cx="7858180" cy="397508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12" name="11 Rectángulo"/>
          <p:cNvSpPr/>
          <p:nvPr/>
        </p:nvSpPr>
        <p:spPr>
          <a:xfrm>
            <a:off x="928662" y="1571612"/>
            <a:ext cx="4071966" cy="44291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Gram</a:t>
            </a:r>
            <a:r>
              <a:rPr lang="es-ES_tradnl" sz="2400" b="1" dirty="0" smtClean="0">
                <a:solidFill>
                  <a:srgbClr val="7030A0"/>
                </a:solidFill>
              </a:rPr>
              <a:t>+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Amoxicilina</a:t>
            </a:r>
            <a:r>
              <a:rPr lang="es-ES_tradnl" sz="2400" b="1" dirty="0" smtClean="0">
                <a:solidFill>
                  <a:srgbClr val="7030A0"/>
                </a:solidFill>
              </a:rPr>
              <a:t> 500mg c/8h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Eritromicina</a:t>
            </a:r>
            <a:r>
              <a:rPr lang="es-ES_tradnl" sz="2400" b="1" dirty="0" smtClean="0">
                <a:solidFill>
                  <a:srgbClr val="7030A0"/>
                </a:solidFill>
              </a:rPr>
              <a:t> 500mg c/6h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>
                <a:solidFill>
                  <a:srgbClr val="7030A0"/>
                </a:solidFill>
              </a:rPr>
              <a:t>TMP-SMX 160/800mg</a:t>
            </a:r>
          </a:p>
          <a:p>
            <a:r>
              <a:rPr lang="es-ES_tradnl" sz="2400" b="1" dirty="0" smtClean="0">
                <a:solidFill>
                  <a:srgbClr val="7030A0"/>
                </a:solidFill>
              </a:rPr>
              <a:t>   c/12h por 10 días</a:t>
            </a:r>
          </a:p>
          <a:p>
            <a:endParaRPr lang="es-ES_tradnl" sz="2400" b="1" dirty="0" smtClean="0">
              <a:solidFill>
                <a:srgbClr val="7030A0"/>
              </a:solidFill>
            </a:endParaRPr>
          </a:p>
          <a:p>
            <a:endParaRPr lang="es-ES_tradnl" sz="2400" b="1" dirty="0">
              <a:solidFill>
                <a:srgbClr val="7030A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000628" y="1571612"/>
            <a:ext cx="3857652" cy="4429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Gram</a:t>
            </a:r>
            <a:r>
              <a:rPr lang="es-ES_tradnl" sz="2400" b="1" dirty="0" smtClean="0">
                <a:solidFill>
                  <a:srgbClr val="7030A0"/>
                </a:solidFill>
              </a:rPr>
              <a:t>-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Amoxicilina</a:t>
            </a: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>
                <a:solidFill>
                  <a:srgbClr val="7030A0"/>
                </a:solidFill>
              </a:rPr>
              <a:t>TMP-SMX ò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Doxiciclina</a:t>
            </a:r>
            <a:endParaRPr lang="es-ES_tradnl" sz="2400" b="1" dirty="0" smtClean="0">
              <a:solidFill>
                <a:srgbClr val="7030A0"/>
              </a:solidFill>
            </a:endParaRPr>
          </a:p>
          <a:p>
            <a:r>
              <a:rPr lang="es-ES_tradnl" sz="2400" b="1" dirty="0" smtClean="0">
                <a:solidFill>
                  <a:srgbClr val="7030A0"/>
                </a:solidFill>
              </a:rPr>
              <a:t>  100mg c/6h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Cefaclor</a:t>
            </a:r>
            <a:r>
              <a:rPr lang="es-ES_tradnl" sz="2400" b="1" dirty="0" smtClean="0">
                <a:solidFill>
                  <a:srgbClr val="7030A0"/>
                </a:solidFill>
              </a:rPr>
              <a:t> 500mg c/8h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Cefixima</a:t>
            </a:r>
            <a:r>
              <a:rPr lang="es-ES_tradnl" sz="2400" b="1" dirty="0" smtClean="0">
                <a:solidFill>
                  <a:srgbClr val="7030A0"/>
                </a:solidFill>
              </a:rPr>
              <a:t> 400mg diarios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Ofloxacina</a:t>
            </a:r>
            <a:r>
              <a:rPr lang="es-ES_tradnl" sz="2400" b="1" dirty="0" smtClean="0">
                <a:solidFill>
                  <a:srgbClr val="7030A0"/>
                </a:solidFill>
              </a:rPr>
              <a:t> 400mg/día 7-14 días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Claritromicina</a:t>
            </a:r>
            <a:r>
              <a:rPr lang="es-ES_tradnl" sz="2400" b="1" dirty="0" smtClean="0">
                <a:solidFill>
                  <a:srgbClr val="7030A0"/>
                </a:solidFill>
              </a:rPr>
              <a:t> 500mg c/12h 6-14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858016" y="35716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Tratamiento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882808"/>
            <a:ext cx="7858180" cy="397508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12" name="11 Rectángulo"/>
          <p:cNvSpPr/>
          <p:nvPr/>
        </p:nvSpPr>
        <p:spPr>
          <a:xfrm>
            <a:off x="928662" y="1571612"/>
            <a:ext cx="4071966" cy="44291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s-ES_tradnl" sz="2400" b="1" dirty="0" smtClean="0">
              <a:solidFill>
                <a:srgbClr val="7030A0"/>
              </a:solidFill>
            </a:endParaRPr>
          </a:p>
          <a:p>
            <a:r>
              <a:rPr lang="es-ES_tradnl" sz="2400" b="1" dirty="0" smtClean="0">
                <a:solidFill>
                  <a:srgbClr val="7030A0"/>
                </a:solidFill>
              </a:rPr>
              <a:t>Brotes agudos</a:t>
            </a:r>
          </a:p>
          <a:p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Claritromicina</a:t>
            </a:r>
            <a:r>
              <a:rPr lang="es-ES_tradnl" sz="2400" b="1" dirty="0" smtClean="0">
                <a:solidFill>
                  <a:srgbClr val="7030A0"/>
                </a:solidFill>
              </a:rPr>
              <a:t>  500mg c/12h 6-14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dias</a:t>
            </a:r>
            <a:r>
              <a:rPr lang="es-ES_tradnl" sz="2400" b="1" dirty="0" smtClean="0">
                <a:solidFill>
                  <a:srgbClr val="7030A0"/>
                </a:solidFill>
              </a:rPr>
              <a:t>.</a:t>
            </a:r>
          </a:p>
          <a:p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Azitromicina</a:t>
            </a:r>
            <a:r>
              <a:rPr lang="es-ES_tradnl" sz="2400" b="1" dirty="0" smtClean="0">
                <a:solidFill>
                  <a:srgbClr val="7030A0"/>
                </a:solidFill>
              </a:rPr>
              <a:t> 500mg/día 3 días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Roxitromicina</a:t>
            </a:r>
            <a:r>
              <a:rPr lang="es-ES_tradnl" sz="2400" b="1" dirty="0" smtClean="0">
                <a:solidFill>
                  <a:srgbClr val="7030A0"/>
                </a:solidFill>
              </a:rPr>
              <a:t> 300mg/día</a:t>
            </a:r>
          </a:p>
          <a:p>
            <a:pPr>
              <a:buFont typeface="Arial" pitchFamily="34" charset="0"/>
              <a:buChar char="•"/>
            </a:pPr>
            <a:r>
              <a:rPr lang="es-ES_tradnl" sz="2400" b="1" dirty="0" err="1" smtClean="0">
                <a:solidFill>
                  <a:srgbClr val="7030A0"/>
                </a:solidFill>
              </a:rPr>
              <a:t>Amoxicilina-clavulanato</a:t>
            </a:r>
            <a:endParaRPr lang="es-ES_tradnl" sz="2400" b="1" dirty="0" smtClean="0">
              <a:solidFill>
                <a:srgbClr val="7030A0"/>
              </a:solidFill>
            </a:endParaRPr>
          </a:p>
          <a:p>
            <a:r>
              <a:rPr lang="es-ES_tradnl" sz="2400" b="1" dirty="0" smtClean="0">
                <a:solidFill>
                  <a:srgbClr val="7030A0"/>
                </a:solidFill>
              </a:rPr>
              <a:t>500mg-1g c/8h IV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endParaRPr lang="es-ES_tradnl" sz="2400" b="1" dirty="0">
              <a:solidFill>
                <a:srgbClr val="7030A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000628" y="1571612"/>
            <a:ext cx="3857652" cy="4429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s-ES_tradnl" sz="2400" b="1" dirty="0" smtClean="0">
              <a:solidFill>
                <a:srgbClr val="7030A0"/>
              </a:solidFill>
            </a:endParaRPr>
          </a:p>
          <a:p>
            <a:r>
              <a:rPr lang="es-ES_tradnl" sz="2400" b="1" dirty="0" smtClean="0">
                <a:solidFill>
                  <a:srgbClr val="7030A0"/>
                </a:solidFill>
              </a:rPr>
              <a:t>Brotes graves</a:t>
            </a:r>
          </a:p>
          <a:p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>
                <a:solidFill>
                  <a:srgbClr val="7030A0"/>
                </a:solidFill>
              </a:rPr>
              <a:t>Hospitalización: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broncoespasmo</a:t>
            </a:r>
            <a:r>
              <a:rPr lang="es-ES_tradnl" sz="2400" b="1" dirty="0" smtClean="0">
                <a:solidFill>
                  <a:srgbClr val="7030A0"/>
                </a:solidFill>
              </a:rPr>
              <a:t> IR</a:t>
            </a:r>
          </a:p>
          <a:p>
            <a:pPr>
              <a:buFont typeface="Arial" pitchFamily="34" charset="0"/>
              <a:buChar char="•"/>
            </a:pPr>
            <a:endParaRPr lang="es-ES_tradnl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>
                <a:solidFill>
                  <a:srgbClr val="7030A0"/>
                </a:solidFill>
              </a:rPr>
              <a:t>IV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Aminoglucósidos</a:t>
            </a:r>
            <a:r>
              <a:rPr lang="es-ES_tradnl" sz="2400" b="1" dirty="0" smtClean="0">
                <a:solidFill>
                  <a:srgbClr val="7030A0"/>
                </a:solidFill>
              </a:rPr>
              <a:t> +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cefalosporina</a:t>
            </a:r>
            <a:r>
              <a:rPr lang="es-ES_tradnl" sz="2400" b="1" dirty="0" smtClean="0">
                <a:solidFill>
                  <a:srgbClr val="7030A0"/>
                </a:solidFill>
              </a:rPr>
              <a:t> de 3ra generación ò </a:t>
            </a:r>
            <a:r>
              <a:rPr lang="es-ES_tradnl" sz="2400" b="1" dirty="0" err="1" smtClean="0">
                <a:solidFill>
                  <a:srgbClr val="7030A0"/>
                </a:solidFill>
              </a:rPr>
              <a:t>macròlido</a:t>
            </a:r>
            <a:endParaRPr lang="es-ES_tradnl" sz="2400" b="1" dirty="0" smtClean="0">
              <a:solidFill>
                <a:srgbClr val="7030A0"/>
              </a:solidFill>
            </a:endParaRPr>
          </a:p>
          <a:p>
            <a:endParaRPr lang="es-ES_tradnl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858016" y="35716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Tratamiento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882808"/>
            <a:ext cx="7858180" cy="3975084"/>
          </a:xfrm>
        </p:spPr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Expectorantes y </a:t>
            </a:r>
            <a:r>
              <a:rPr lang="es-ES_tradnl" b="1" dirty="0" err="1" smtClean="0">
                <a:solidFill>
                  <a:srgbClr val="7030A0"/>
                </a:solidFill>
              </a:rPr>
              <a:t>mucolíticos</a:t>
            </a:r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 smtClean="0">
              <a:solidFill>
                <a:srgbClr val="7030A0"/>
              </a:solidFill>
            </a:endParaRPr>
          </a:p>
          <a:p>
            <a:endParaRPr lang="es-ES_tradnl" b="1" dirty="0" smtClean="0">
              <a:solidFill>
                <a:srgbClr val="7030A0"/>
              </a:solidFill>
            </a:endParaRPr>
          </a:p>
          <a:p>
            <a:r>
              <a:rPr lang="es-ES_tradnl" b="1" dirty="0" err="1" smtClean="0">
                <a:solidFill>
                  <a:srgbClr val="7030A0"/>
                </a:solidFill>
              </a:rPr>
              <a:t>Poliglobulia</a:t>
            </a:r>
            <a:endParaRPr lang="es-ES_tradnl" b="1" dirty="0">
              <a:solidFill>
                <a:srgbClr val="7030A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285852" y="2500306"/>
            <a:ext cx="271464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FFFFFF"/>
                </a:solidFill>
              </a:rPr>
              <a:t>Cloruro de amonio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rgbClr val="FFFFFF"/>
                </a:solidFill>
              </a:rPr>
              <a:t>Bicarbonato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err="1" smtClean="0">
                <a:solidFill>
                  <a:srgbClr val="FFFFFF"/>
                </a:solidFill>
              </a:rPr>
              <a:t>Guayacolato</a:t>
            </a:r>
            <a:r>
              <a:rPr lang="es-ES_tradnl" sz="2000" b="1" dirty="0" smtClean="0">
                <a:solidFill>
                  <a:srgbClr val="FFFFFF"/>
                </a:solidFill>
              </a:rPr>
              <a:t> de </a:t>
            </a:r>
            <a:r>
              <a:rPr lang="es-ES_tradnl" sz="2000" b="1" dirty="0" err="1" smtClean="0">
                <a:solidFill>
                  <a:srgbClr val="FFFFFF"/>
                </a:solidFill>
              </a:rPr>
              <a:t>glicerilo</a:t>
            </a:r>
            <a:endParaRPr lang="es-ES_tradnl" sz="2000" b="1" dirty="0">
              <a:solidFill>
                <a:srgbClr val="FFFFFF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429256" y="2571744"/>
            <a:ext cx="264320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err="1" smtClean="0">
                <a:solidFill>
                  <a:srgbClr val="FFFFFF"/>
                </a:solidFill>
              </a:rPr>
              <a:t>Bromhexina</a:t>
            </a:r>
            <a:endParaRPr lang="es-ES_tradnl" sz="2000" b="1" dirty="0" smtClean="0">
              <a:solidFill>
                <a:srgbClr val="FFFFFF"/>
              </a:solidFill>
            </a:endParaRPr>
          </a:p>
          <a:p>
            <a:pPr algn="ctr"/>
            <a:r>
              <a:rPr lang="es-ES_tradnl" sz="2000" b="1" dirty="0" smtClean="0">
                <a:solidFill>
                  <a:srgbClr val="FFFFFF"/>
                </a:solidFill>
              </a:rPr>
              <a:t>10ml c/8h</a:t>
            </a:r>
            <a:endParaRPr lang="es-ES_tradnl" sz="2000" b="1" dirty="0">
              <a:solidFill>
                <a:srgbClr val="FFFF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500694" y="3857628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FFFFFF"/>
                </a:solidFill>
              </a:rPr>
              <a:t>Ambroxol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60-180mg/día en 3 dosis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929058" y="5143512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Sangrías rojas</a:t>
            </a:r>
            <a:endParaRPr lang="es-ES_tradnl" b="1" dirty="0">
              <a:solidFill>
                <a:srgbClr val="00091A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143636" y="5072074"/>
            <a:ext cx="221457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0091A"/>
                </a:solidFill>
              </a:rPr>
              <a:t>O2 Bajo flujo</a:t>
            </a:r>
            <a:endParaRPr lang="es-ES_tradnl" b="1" dirty="0">
              <a:solidFill>
                <a:srgbClr val="0009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715272" y="78579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000100" y="500042"/>
            <a:ext cx="6858048" cy="1000131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Fisioterapia y </a:t>
            </a:r>
            <a:r>
              <a:rPr lang="es-ES_tradnl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rehabilitaciòn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500174"/>
            <a:ext cx="7858180" cy="4357718"/>
          </a:xfrm>
        </p:spPr>
        <p:txBody>
          <a:bodyPr/>
          <a:lstStyle/>
          <a:p>
            <a:pPr>
              <a:buNone/>
            </a:pPr>
            <a:r>
              <a:rPr lang="es-ES_tradnl" b="1" dirty="0" smtClean="0">
                <a:solidFill>
                  <a:schemeClr val="bg1"/>
                </a:solidFill>
              </a:rPr>
              <a:t>Mejora mecánica </a:t>
            </a:r>
            <a:r>
              <a:rPr lang="es-ES_tradnl" b="1" dirty="0" err="1" smtClean="0">
                <a:solidFill>
                  <a:schemeClr val="bg1"/>
                </a:solidFill>
              </a:rPr>
              <a:t>ventilatoria</a:t>
            </a:r>
            <a:r>
              <a:rPr lang="es-ES_tradnl" b="1" dirty="0" smtClean="0">
                <a:solidFill>
                  <a:schemeClr val="bg1"/>
                </a:solidFill>
              </a:rPr>
              <a:t>:</a:t>
            </a:r>
          </a:p>
          <a:p>
            <a:endParaRPr lang="es-ES_trad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Ejercicios respiratorios</a:t>
            </a:r>
          </a:p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Drenaje postural</a:t>
            </a:r>
          </a:p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Percusión torácica</a:t>
            </a:r>
          </a:p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Oxigenoterapia</a:t>
            </a:r>
          </a:p>
          <a:p>
            <a:pPr>
              <a:buNone/>
            </a:pPr>
            <a:endParaRPr lang="es-ES_trad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_tradnl" b="1" dirty="0" smtClean="0">
              <a:solidFill>
                <a:schemeClr val="bg1"/>
              </a:solidFill>
            </a:endParaRPr>
          </a:p>
          <a:p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5929322" y="2428868"/>
            <a:ext cx="3000396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Acondicionamiento 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 entrenamiento de musculatura respiratoria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Reentrenamiento respiratorio</a:t>
            </a:r>
          </a:p>
          <a:p>
            <a:pPr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Técnicas de conservación de energía</a:t>
            </a:r>
            <a:endParaRPr lang="es-ES_tradnl" sz="2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357290" y="4929198"/>
            <a:ext cx="2643206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Cor</a:t>
            </a:r>
            <a:r>
              <a:rPr lang="es-ES_tradnl" b="1" dirty="0" smtClean="0">
                <a:solidFill>
                  <a:srgbClr val="00091A"/>
                </a:solidFill>
              </a:rPr>
              <a:t> </a:t>
            </a:r>
            <a:r>
              <a:rPr lang="es-ES_tradnl" b="1" dirty="0" err="1" smtClean="0">
                <a:solidFill>
                  <a:srgbClr val="00091A"/>
                </a:solidFill>
              </a:rPr>
              <a:t>pulmonale</a:t>
            </a:r>
            <a:r>
              <a:rPr lang="es-ES_tradnl" b="1" dirty="0" smtClean="0">
                <a:solidFill>
                  <a:srgbClr val="00091A"/>
                </a:solidFill>
              </a:rPr>
              <a:t> e IC</a:t>
            </a:r>
          </a:p>
          <a:p>
            <a:pPr algn="ctr"/>
            <a:r>
              <a:rPr lang="es-ES_tradnl" b="1" dirty="0" err="1" smtClean="0">
                <a:solidFill>
                  <a:srgbClr val="00091A"/>
                </a:solidFill>
              </a:rPr>
              <a:t>Digitalicos</a:t>
            </a:r>
            <a:endParaRPr lang="es-ES_tradnl" b="1" dirty="0">
              <a:solidFill>
                <a:srgbClr val="0009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"/>
          <p:cNvSpPr/>
          <p:nvPr/>
        </p:nvSpPr>
        <p:spPr>
          <a:xfrm>
            <a:off x="928662" y="0"/>
            <a:ext cx="8215338" cy="592933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858016" y="357166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Complicaciones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19 Marcador de contenido"/>
          <p:cNvSpPr>
            <a:spLocks noGrp="1"/>
          </p:cNvSpPr>
          <p:nvPr>
            <p:ph idx="1"/>
          </p:nvPr>
        </p:nvSpPr>
        <p:spPr>
          <a:xfrm>
            <a:off x="928662" y="1714488"/>
            <a:ext cx="7858180" cy="3975084"/>
          </a:xfrm>
        </p:spPr>
        <p:txBody>
          <a:bodyPr anchor="ctr"/>
          <a:lstStyle/>
          <a:p>
            <a:r>
              <a:rPr lang="es-ES_tradnl" b="1" dirty="0" smtClean="0">
                <a:solidFill>
                  <a:srgbClr val="B23ED2"/>
                </a:solidFill>
              </a:rPr>
              <a:t>Exacerbación </a:t>
            </a:r>
            <a:r>
              <a:rPr lang="es-ES_tradnl" b="1" dirty="0" smtClean="0">
                <a:solidFill>
                  <a:srgbClr val="B23ED2"/>
                </a:solidFill>
              </a:rPr>
              <a:t>de la bronquitis </a:t>
            </a:r>
            <a:r>
              <a:rPr lang="es-ES_tradnl" b="1" dirty="0" smtClean="0">
                <a:solidFill>
                  <a:srgbClr val="B23ED2"/>
                </a:solidFill>
              </a:rPr>
              <a:t>crónica</a:t>
            </a:r>
            <a:endParaRPr lang="es-ES_tradnl" b="1" dirty="0" smtClean="0">
              <a:solidFill>
                <a:srgbClr val="B23ED2"/>
              </a:solidFill>
            </a:endParaRPr>
          </a:p>
          <a:p>
            <a:r>
              <a:rPr lang="es-ES_tradnl" b="1" dirty="0" smtClean="0">
                <a:solidFill>
                  <a:srgbClr val="B23ED2"/>
                </a:solidFill>
              </a:rPr>
              <a:t>EPOC</a:t>
            </a:r>
          </a:p>
          <a:p>
            <a:r>
              <a:rPr lang="es-ES_tradnl" b="1" dirty="0" smtClean="0">
                <a:solidFill>
                  <a:srgbClr val="B23ED2"/>
                </a:solidFill>
              </a:rPr>
              <a:t>Enfisema pulmonar</a:t>
            </a:r>
            <a:endParaRPr lang="es-ES_tradnl" b="1" dirty="0">
              <a:solidFill>
                <a:srgbClr val="B23E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928662" y="1428736"/>
            <a:ext cx="7943848" cy="4429156"/>
          </a:xfrm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sz="1800" dirty="0" smtClean="0"/>
              <a:t>Rivero Serrano Octavio</a:t>
            </a:r>
          </a:p>
          <a:p>
            <a:pPr>
              <a:buNone/>
            </a:pPr>
            <a:r>
              <a:rPr lang="es-ES_tradnl" sz="1800" dirty="0" smtClean="0"/>
              <a:t>    Neumología 7ª ed. México: Trillas, 2011</a:t>
            </a:r>
          </a:p>
          <a:p>
            <a:pPr>
              <a:buNone/>
            </a:pPr>
            <a:r>
              <a:rPr lang="es-ES_tradnl" sz="1800" dirty="0" smtClean="0"/>
              <a:t>     432p. </a:t>
            </a:r>
          </a:p>
          <a:p>
            <a:r>
              <a:rPr lang="es-ES_tradnl" sz="1800" dirty="0" smtClean="0">
                <a:hlinkClick r:id="rId2"/>
              </a:rPr>
              <a:t>www.drscope.com/pac/mg/a4/mga4_p17.htm</a:t>
            </a:r>
            <a:endParaRPr lang="es-ES_tradnl" sz="1800" dirty="0" smtClean="0"/>
          </a:p>
          <a:p>
            <a:endParaRPr lang="es-ES_tradnl" sz="1800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786578" y="428604"/>
            <a:ext cx="914400" cy="914400"/>
          </a:xfrm>
          <a:prstGeom prst="sun">
            <a:avLst/>
          </a:prstGeom>
          <a:solidFill>
            <a:srgbClr val="B23ED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18" name="17 Triángulo rectángulo"/>
          <p:cNvSpPr/>
          <p:nvPr/>
        </p:nvSpPr>
        <p:spPr>
          <a:xfrm>
            <a:off x="0" y="5357802"/>
            <a:ext cx="1714512" cy="1500198"/>
          </a:xfrm>
          <a:prstGeom prst="rtTriangle">
            <a:avLst/>
          </a:prstGeom>
          <a:solidFill>
            <a:srgbClr val="B23ED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928662" y="500043"/>
            <a:ext cx="6357982" cy="100013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Bibliografia</a:t>
            </a:r>
            <a:endParaRPr kumimoji="0" lang="es-ES_tradnl" sz="4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27" name="26 Marcador de contenido"/>
          <p:cNvGraphicFramePr>
            <a:graphicFrameLocks noGrp="1"/>
          </p:cNvGraphicFramePr>
          <p:nvPr>
            <p:ph idx="1"/>
          </p:nvPr>
        </p:nvGraphicFramePr>
        <p:xfrm>
          <a:off x="500063" y="1143000"/>
          <a:ext cx="8229600" cy="538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01004" cy="78579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Factores de riesgo</a:t>
            </a: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214290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25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1182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s-ES_tradnl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01004" cy="78579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Etiología</a:t>
            </a: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214290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11 Proceso"/>
          <p:cNvSpPr/>
          <p:nvPr/>
        </p:nvSpPr>
        <p:spPr>
          <a:xfrm>
            <a:off x="1857356" y="1500174"/>
            <a:ext cx="1785950" cy="4857784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Sincitial</a:t>
            </a:r>
            <a:r>
              <a:rPr lang="es-ES_tradnl" b="1" dirty="0" smtClean="0">
                <a:solidFill>
                  <a:srgbClr val="FFFFFF"/>
                </a:solidFill>
              </a:rPr>
              <a:t> respiratorio</a:t>
            </a: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Parainfluenza</a:t>
            </a:r>
            <a:r>
              <a:rPr lang="es-ES_tradnl" b="1" dirty="0" smtClean="0">
                <a:solidFill>
                  <a:srgbClr val="FFFFFF"/>
                </a:solidFill>
              </a:rPr>
              <a:t> tipos 1 y 2</a:t>
            </a: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Rinovirus</a:t>
            </a: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Virus A y </a:t>
            </a: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</a:rPr>
              <a:t>B de la influenza</a:t>
            </a: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Adenovirus, coronavirus y virus de la rubeola.</a:t>
            </a:r>
          </a:p>
          <a:p>
            <a:pPr algn="ctr">
              <a:buFont typeface="Arial" pitchFamily="34" charset="0"/>
              <a:buChar char="•"/>
            </a:pPr>
            <a:endParaRPr lang="es-ES_tradnl" b="1" dirty="0" smtClean="0"/>
          </a:p>
          <a:p>
            <a:pPr algn="ctr"/>
            <a:endParaRPr lang="es-ES_tradnl" b="1" dirty="0"/>
          </a:p>
        </p:txBody>
      </p:sp>
      <p:sp>
        <p:nvSpPr>
          <p:cNvPr id="13" name="12 Rectángulo"/>
          <p:cNvSpPr/>
          <p:nvPr/>
        </p:nvSpPr>
        <p:spPr>
          <a:xfrm>
            <a:off x="5786446" y="1571612"/>
            <a:ext cx="2143140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Staphylococcus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aureus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Streptococcus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pyogenes</a:t>
            </a:r>
            <a:endParaRPr lang="es-ES_tradnl" b="1" dirty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Streptococcus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pneumoniae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Haemophilus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influenzae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chemeClr val="accent2">
                    <a:lumMod val="50000"/>
                  </a:schemeClr>
                </a:solidFill>
              </a:rPr>
              <a:t>Mycoplasma</a:t>
            </a: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accent2">
                    <a:lumMod val="50000"/>
                  </a:schemeClr>
                </a:solidFill>
              </a:rPr>
              <a:t>pneumoniae</a:t>
            </a:r>
            <a:endParaRPr lang="es-ES_tradnl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chemeClr val="accent2">
                    <a:lumMod val="50000"/>
                  </a:schemeClr>
                </a:solidFill>
              </a:rPr>
              <a:t>Bordetella</a:t>
            </a: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accent2">
                    <a:lumMod val="50000"/>
                  </a:schemeClr>
                </a:solidFill>
              </a:rPr>
              <a:t>pertussis</a:t>
            </a:r>
            <a:endParaRPr lang="es-ES_tradnl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_tradnl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01004" cy="78579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Fisiopatogenia</a:t>
            </a:r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715140" y="142852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13 Proceso alternativo"/>
          <p:cNvSpPr/>
          <p:nvPr/>
        </p:nvSpPr>
        <p:spPr>
          <a:xfrm>
            <a:off x="5000628" y="1928802"/>
            <a:ext cx="1643074" cy="100013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rgbClr val="FFFFFF"/>
                </a:solidFill>
              </a:rPr>
              <a:t>Inflamaciòn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bronquial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500958" y="1071546"/>
            <a:ext cx="1428760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Hipertrofia e hipersecreción glándulas mucosas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8" name="17 Proceso"/>
          <p:cNvSpPr/>
          <p:nvPr/>
        </p:nvSpPr>
        <p:spPr>
          <a:xfrm>
            <a:off x="7072330" y="3214686"/>
            <a:ext cx="1857388" cy="857256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Edema de mucosa</a:t>
            </a:r>
            <a:endParaRPr lang="es-ES_tradnl" b="1" dirty="0">
              <a:solidFill>
                <a:srgbClr val="FFFFFF"/>
              </a:solidFill>
            </a:endParaRPr>
          </a:p>
        </p:txBody>
      </p:sp>
      <p:pic>
        <p:nvPicPr>
          <p:cNvPr id="21" name="Picture 19" descr="Bronquiti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8750" t="6979" r="8750" b="18021"/>
          <a:stretch>
            <a:fillRect/>
          </a:stretch>
        </p:blipFill>
        <p:spPr bwMode="auto">
          <a:xfrm>
            <a:off x="5572132" y="4143380"/>
            <a:ext cx="3366516" cy="2500330"/>
          </a:xfrm>
          <a:prstGeom prst="rect">
            <a:avLst/>
          </a:prstGeom>
          <a:solidFill>
            <a:srgbClr val="FF66CC"/>
          </a:solidFill>
          <a:ln w="9525">
            <a:solidFill>
              <a:srgbClr val="FF66CC"/>
            </a:solidFill>
            <a:miter lim="800000"/>
            <a:headEnd/>
            <a:tailEnd/>
          </a:ln>
        </p:spPr>
      </p:pic>
      <p:sp>
        <p:nvSpPr>
          <p:cNvPr id="15" name="14 Flecha izquierda y arriba"/>
          <p:cNvSpPr/>
          <p:nvPr/>
        </p:nvSpPr>
        <p:spPr>
          <a:xfrm rot="9519969">
            <a:off x="6626377" y="2340106"/>
            <a:ext cx="850392" cy="850392"/>
          </a:xfrm>
          <a:prstGeom prst="left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21 Imagen" descr="influenza 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1357298"/>
            <a:ext cx="947647" cy="928694"/>
          </a:xfrm>
          <a:prstGeom prst="rect">
            <a:avLst/>
          </a:prstGeom>
        </p:spPr>
      </p:pic>
      <p:pic>
        <p:nvPicPr>
          <p:cNvPr id="23" name="22 Imagen" descr="bacteria.jpg"/>
          <p:cNvPicPr>
            <a:picLocks noChangeAspect="1"/>
          </p:cNvPicPr>
          <p:nvPr/>
        </p:nvPicPr>
        <p:blipFill>
          <a:blip r:embed="rId5"/>
          <a:srcRect l="12500" r="7812" b="12500"/>
          <a:stretch>
            <a:fillRect/>
          </a:stretch>
        </p:blipFill>
        <p:spPr>
          <a:xfrm>
            <a:off x="3071802" y="2000240"/>
            <a:ext cx="867461" cy="714380"/>
          </a:xfrm>
          <a:prstGeom prst="rect">
            <a:avLst/>
          </a:prstGeom>
        </p:spPr>
      </p:pic>
      <p:sp>
        <p:nvSpPr>
          <p:cNvPr id="24" name="23 Flecha derecha"/>
          <p:cNvSpPr/>
          <p:nvPr/>
        </p:nvSpPr>
        <p:spPr>
          <a:xfrm>
            <a:off x="3428992" y="1357298"/>
            <a:ext cx="50006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Flecha derecha"/>
          <p:cNvSpPr/>
          <p:nvPr/>
        </p:nvSpPr>
        <p:spPr>
          <a:xfrm rot="801319">
            <a:off x="4294170" y="1762160"/>
            <a:ext cx="500066" cy="745675"/>
          </a:xfrm>
          <a:prstGeom prst="rightArrow">
            <a:avLst>
              <a:gd name="adj1" fmla="val 50000"/>
              <a:gd name="adj2" fmla="val 5330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9" name="18 Imagen" descr="bronki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000372"/>
            <a:ext cx="3435643" cy="3143248"/>
          </a:xfrm>
          <a:prstGeom prst="rect">
            <a:avLst/>
          </a:prstGeom>
        </p:spPr>
      </p:pic>
      <p:sp>
        <p:nvSpPr>
          <p:cNvPr id="20" name="19 Flecha derecha"/>
          <p:cNvSpPr/>
          <p:nvPr/>
        </p:nvSpPr>
        <p:spPr>
          <a:xfrm rot="1221021">
            <a:off x="2497523" y="1857754"/>
            <a:ext cx="50006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7" name="Picture 11" descr="Causas de la bronquitis aguda"/>
          <p:cNvPicPr>
            <a:picLocks noChangeAspect="1" noChangeArrowheads="1"/>
          </p:cNvPicPr>
          <p:nvPr/>
        </p:nvPicPr>
        <p:blipFill>
          <a:blip r:embed="rId7"/>
          <a:srcRect l="36608" t="7297" r="4755" b="17296"/>
          <a:stretch>
            <a:fillRect/>
          </a:stretch>
        </p:blipFill>
        <p:spPr bwMode="auto">
          <a:xfrm>
            <a:off x="3571868" y="3000372"/>
            <a:ext cx="2000264" cy="2057415"/>
          </a:xfrm>
          <a:prstGeom prst="rect">
            <a:avLst/>
          </a:prstGeom>
          <a:noFill/>
          <a:ln w="9525">
            <a:solidFill>
              <a:srgbClr val="FF66CC"/>
            </a:solidFill>
            <a:miter lim="800000"/>
            <a:headEnd/>
            <a:tailEnd/>
          </a:ln>
        </p:spPr>
      </p:pic>
      <p:sp>
        <p:nvSpPr>
          <p:cNvPr id="28" name="27 Rectángulo redondeado"/>
          <p:cNvSpPr/>
          <p:nvPr/>
        </p:nvSpPr>
        <p:spPr>
          <a:xfrm>
            <a:off x="3857620" y="5072074"/>
            <a:ext cx="1571636" cy="150019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Tos</a:t>
            </a:r>
            <a:r>
              <a:rPr lang="es-ES_tradnl" b="1" dirty="0" smtClean="0"/>
              <a:t> </a:t>
            </a:r>
          </a:p>
          <a:p>
            <a:pPr algn="ctr"/>
            <a:r>
              <a:rPr lang="es-ES_tradnl" b="1" dirty="0" smtClean="0">
                <a:solidFill>
                  <a:srgbClr val="FFFFFF"/>
                </a:solidFill>
              </a:rPr>
              <a:t>expectoración</a:t>
            </a:r>
          </a:p>
          <a:p>
            <a:pPr algn="ctr"/>
            <a:r>
              <a:rPr lang="es-ES_tradnl" b="1" dirty="0" err="1" smtClean="0">
                <a:solidFill>
                  <a:srgbClr val="FFFFFF"/>
                </a:solidFill>
              </a:rPr>
              <a:t>Siblilancias</a:t>
            </a:r>
            <a:endParaRPr lang="es-ES_tradnl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0"/>
            <a:ext cx="7801004" cy="85725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Cuadro clínico</a:t>
            </a:r>
            <a:endParaRPr lang="es-ES_tradnl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928688" y="1785938"/>
          <a:ext cx="8001000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6929454" y="214290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>
            <a:off x="857224" y="1000108"/>
            <a:ext cx="1785950" cy="34163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Mialgias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Artralgias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Astenia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Adinamia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Cefalea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Dolor </a:t>
            </a:r>
            <a:r>
              <a:rPr lang="es-ES_tradnl" b="1" dirty="0" err="1" smtClean="0">
                <a:solidFill>
                  <a:schemeClr val="bg1"/>
                </a:solidFill>
              </a:rPr>
              <a:t>retroocular</a:t>
            </a:r>
            <a:endParaRPr lang="es-ES_tradnl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Estornudos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</a:rPr>
              <a:t>Catarro nasal</a:t>
            </a:r>
          </a:p>
          <a:p>
            <a:r>
              <a:rPr lang="es-ES_tradnl" b="1" dirty="0" smtClean="0">
                <a:solidFill>
                  <a:schemeClr val="bg1"/>
                </a:solidFill>
              </a:rPr>
              <a:t>Catarro faríngeo</a:t>
            </a:r>
          </a:p>
          <a:p>
            <a:pPr>
              <a:buFont typeface="Arial" pitchFamily="34" charset="0"/>
              <a:buChar char="•"/>
            </a:pP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4348" y="5000636"/>
            <a:ext cx="192882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0000"/>
                </a:solidFill>
              </a:rPr>
              <a:t>Tos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0000"/>
                </a:solidFill>
              </a:rPr>
              <a:t>Expectoraciòn</a:t>
            </a:r>
            <a:endParaRPr lang="es-ES_tradnl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0000"/>
                </a:solidFill>
              </a:rPr>
              <a:t>Dificultad respiratoria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58016" y="5500702"/>
            <a:ext cx="192882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Tos con expectoración </a:t>
            </a:r>
            <a:r>
              <a:rPr lang="es-ES_tradnl" b="1" dirty="0" err="1" smtClean="0">
                <a:solidFill>
                  <a:srgbClr val="FFFFFF"/>
                </a:solidFill>
              </a:rPr>
              <a:t>mucupurulenta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3" name="12 Pentágono"/>
          <p:cNvSpPr/>
          <p:nvPr/>
        </p:nvSpPr>
        <p:spPr>
          <a:xfrm>
            <a:off x="6500826" y="1928802"/>
            <a:ext cx="2214546" cy="1500198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Estertores bronquiales</a:t>
            </a:r>
          </a:p>
          <a:p>
            <a:pPr algn="ctr">
              <a:buFont typeface="Arial" pitchFamily="34" charset="0"/>
              <a:buChar char="•"/>
            </a:pPr>
            <a:r>
              <a:rPr lang="es-ES_tradnl" b="1" dirty="0" err="1" smtClean="0">
                <a:solidFill>
                  <a:srgbClr val="FFFFFF"/>
                </a:solidFill>
              </a:rPr>
              <a:t>Sibilancias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Estertores alveolares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43636" y="1285860"/>
            <a:ext cx="242889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_tradn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Exploración física</a:t>
            </a:r>
            <a:endParaRPr lang="es-ES_tradn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" name="14 Imagen" descr="estertores.jpg"/>
          <p:cNvPicPr>
            <a:picLocks noChangeAspect="1"/>
          </p:cNvPicPr>
          <p:nvPr/>
        </p:nvPicPr>
        <p:blipFill>
          <a:blip r:embed="rId7"/>
          <a:srcRect t="5068" b="13851"/>
          <a:stretch>
            <a:fillRect/>
          </a:stretch>
        </p:blipFill>
        <p:spPr>
          <a:xfrm>
            <a:off x="7215206" y="3643314"/>
            <a:ext cx="1676400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01004" cy="1399032"/>
          </a:xfrm>
        </p:spPr>
        <p:txBody>
          <a:bodyPr/>
          <a:lstStyle/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Diagnóstico</a:t>
            </a:r>
            <a:endParaRPr lang="es-ES_tradnl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928688" y="1785938"/>
          <a:ext cx="8001000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642918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10 Imagen" descr="bh.jpg"/>
          <p:cNvPicPr>
            <a:picLocks noChangeAspect="1"/>
          </p:cNvPicPr>
          <p:nvPr/>
        </p:nvPicPr>
        <p:blipFill>
          <a:blip r:embed="rId7"/>
          <a:srcRect l="27500" t="43023"/>
          <a:stretch>
            <a:fillRect/>
          </a:stretch>
        </p:blipFill>
        <p:spPr>
          <a:xfrm>
            <a:off x="2928926" y="1714488"/>
            <a:ext cx="1143008" cy="9656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2" name="11 Imagen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976" y="1643050"/>
            <a:ext cx="1181104" cy="1697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12 Imagen" descr="tel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5206" y="1857364"/>
            <a:ext cx="1730447" cy="11620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13 Imagen" descr="antibiogram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29124" y="5429264"/>
            <a:ext cx="1152529" cy="11777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14 Imagen" descr="aureu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57686" y="4357694"/>
            <a:ext cx="1335228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15 CuadroTexto"/>
          <p:cNvSpPr txBox="1"/>
          <p:nvPr/>
        </p:nvSpPr>
        <p:spPr>
          <a:xfrm>
            <a:off x="6643702" y="4714884"/>
            <a:ext cx="2000264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Bronquitis crónica agudizada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Asma bronquial</a:t>
            </a:r>
          </a:p>
          <a:p>
            <a:pP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FFFF"/>
                </a:solidFill>
              </a:rPr>
              <a:t>Neumonía</a:t>
            </a:r>
            <a:endParaRPr lang="es-ES_tradnl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58180" cy="92869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Tratamiento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285860"/>
            <a:ext cx="8001056" cy="4689464"/>
          </a:xfrm>
        </p:spPr>
        <p:txBody>
          <a:bodyPr anchor="t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es-ES_tradnl" sz="2800" b="1" dirty="0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Reposo</a:t>
            </a:r>
          </a:p>
          <a:p>
            <a:pPr>
              <a:buFont typeface="Wingdings" pitchFamily="2" charset="2"/>
              <a:buChar char="v"/>
            </a:pPr>
            <a:r>
              <a:rPr lang="es-ES_tradnl" sz="2800" b="1" dirty="0" err="1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Lìquidos</a:t>
            </a:r>
            <a:endParaRPr lang="es-ES_tradnl" sz="2800" b="1" dirty="0" smtClean="0">
              <a:ln w="50800"/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s-ES_tradnl" sz="2800" b="1" dirty="0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Analgésicos</a:t>
            </a:r>
          </a:p>
          <a:p>
            <a:pPr>
              <a:buFont typeface="Wingdings" pitchFamily="2" charset="2"/>
              <a:buChar char="v"/>
            </a:pPr>
            <a:r>
              <a:rPr lang="es-ES_tradnl" sz="2800" b="1" dirty="0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65% </a:t>
            </a:r>
            <a:r>
              <a:rPr lang="es-ES_tradnl" sz="2800" b="1" dirty="0" err="1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gram</a:t>
            </a:r>
            <a:r>
              <a:rPr lang="es-ES_tradnl" sz="2800" b="1" dirty="0" smtClean="0">
                <a:ln w="50800"/>
                <a:solidFill>
                  <a:schemeClr val="tx1">
                    <a:lumMod val="20000"/>
                    <a:lumOff val="80000"/>
                  </a:schemeClr>
                </a:solidFill>
              </a:rPr>
              <a:t>+</a:t>
            </a:r>
          </a:p>
          <a:p>
            <a:pPr>
              <a:buNone/>
            </a:pPr>
            <a:endParaRPr lang="es-ES_tradnl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_tradn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928662" y="5943600"/>
            <a:ext cx="8215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7429488" y="0"/>
            <a:ext cx="171451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Sol"/>
          <p:cNvSpPr/>
          <p:nvPr/>
        </p:nvSpPr>
        <p:spPr>
          <a:xfrm>
            <a:off x="7215206" y="642918"/>
            <a:ext cx="914400" cy="914400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9" name="8 Marcador de contenido"/>
          <p:cNvGraphicFramePr>
            <a:graphicFrameLocks/>
          </p:cNvGraphicFramePr>
          <p:nvPr/>
        </p:nvGraphicFramePr>
        <p:xfrm>
          <a:off x="1000100" y="3429000"/>
          <a:ext cx="8001000" cy="311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Onda"/>
          <p:cNvSpPr/>
          <p:nvPr/>
        </p:nvSpPr>
        <p:spPr>
          <a:xfrm>
            <a:off x="4929190" y="1500174"/>
            <a:ext cx="3286148" cy="141446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0A0E02"/>
                </a:solidFill>
              </a:rPr>
              <a:t>Profilaxis:</a:t>
            </a:r>
          </a:p>
          <a:p>
            <a:pPr algn="ctr"/>
            <a:r>
              <a:rPr lang="es-ES_tradnl" b="1" dirty="0" smtClean="0">
                <a:solidFill>
                  <a:srgbClr val="0A0E02"/>
                </a:solidFill>
              </a:rPr>
              <a:t>Cigarro, contaminación, temperatura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15">
      <a:dk1>
        <a:srgbClr val="FF1B97"/>
      </a:dk1>
      <a:lt1>
        <a:srgbClr val="C6F179"/>
      </a:lt1>
      <a:dk2>
        <a:srgbClr val="F8B656"/>
      </a:dk2>
      <a:lt2>
        <a:srgbClr val="C6F179"/>
      </a:lt2>
      <a:accent1>
        <a:srgbClr val="A3E827"/>
      </a:accent1>
      <a:accent2>
        <a:srgbClr val="2B71FF"/>
      </a:accent2>
      <a:accent3>
        <a:srgbClr val="016188"/>
      </a:accent3>
      <a:accent4>
        <a:srgbClr val="A1E820"/>
      </a:accent4>
      <a:accent5>
        <a:srgbClr val="FACF90"/>
      </a:accent5>
      <a:accent6>
        <a:srgbClr val="FFFF00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1869</TotalTime>
  <Words>888</Words>
  <Application>Microsoft Office PowerPoint</Application>
  <PresentationFormat>Presentación en pantalla (4:3)</PresentationFormat>
  <Paragraphs>378</Paragraphs>
  <Slides>38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  <vt:variant>
        <vt:lpstr>Presentaciones personalizadas</vt:lpstr>
      </vt:variant>
      <vt:variant>
        <vt:i4>1</vt:i4>
      </vt:variant>
    </vt:vector>
  </HeadingPairs>
  <TitlesOfParts>
    <vt:vector size="40" baseType="lpstr">
      <vt:lpstr>Brío</vt:lpstr>
      <vt:lpstr>BRONQUITIS AGUDA</vt:lpstr>
      <vt:lpstr> Def inición</vt:lpstr>
      <vt:lpstr>  Epidemiología</vt:lpstr>
      <vt:lpstr> Factores de riesgo</vt:lpstr>
      <vt:lpstr> Etiología</vt:lpstr>
      <vt:lpstr> Fisiopatogenia</vt:lpstr>
      <vt:lpstr> Cuadro clínico</vt:lpstr>
      <vt:lpstr>Diagnóstico</vt:lpstr>
      <vt:lpstr> Tratamiento</vt:lpstr>
      <vt:lpstr> Bibliografia</vt:lpstr>
      <vt:lpstr>Presentación de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personalizada 1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jimenez villa</cp:lastModifiedBy>
  <cp:revision>177</cp:revision>
  <dcterms:created xsi:type="dcterms:W3CDTF">2012-04-08T01:18:20Z</dcterms:created>
  <dcterms:modified xsi:type="dcterms:W3CDTF">2012-05-13T06:06:45Z</dcterms:modified>
</cp:coreProperties>
</file>